
<file path=[Content_Types].xml><?xml version="1.0" encoding="utf-8"?>
<Types xmlns="http://schemas.openxmlformats.org/package/2006/content-types">
  <Default Extension="png" ContentType="image/png"/>
  <Default Extension="svg" ContentType="image/svg+xml"/>
  <Default Extension="jpeg" ContentType="image/jpeg"/>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5.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6.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7.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comments/comment2.xml" ContentType="application/vnd.openxmlformats-officedocument.presentationml.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comment3.xml" ContentType="application/vnd.openxmlformats-officedocument.presentationml.comment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omments/comment4.xml" ContentType="application/vnd.openxmlformats-officedocument.presentationml.comments+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omments/comment5.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8" r:id="rId2"/>
    <p:sldMasterId id="2147483691" r:id="rId3"/>
    <p:sldMasterId id="2147483738" r:id="rId4"/>
    <p:sldMasterId id="2147483762" r:id="rId5"/>
    <p:sldMasterId id="2147483770" r:id="rId6"/>
    <p:sldMasterId id="2147483794" r:id="rId7"/>
    <p:sldMasterId id="2147483829" r:id="rId8"/>
  </p:sldMasterIdLst>
  <p:notesMasterIdLst>
    <p:notesMasterId r:id="rId61"/>
  </p:notesMasterIdLst>
  <p:handoutMasterIdLst>
    <p:handoutMasterId r:id="rId62"/>
  </p:handoutMasterIdLst>
  <p:sldIdLst>
    <p:sldId id="327" r:id="rId9"/>
    <p:sldId id="337" r:id="rId10"/>
    <p:sldId id="329" r:id="rId11"/>
    <p:sldId id="256" r:id="rId12"/>
    <p:sldId id="258" r:id="rId13"/>
    <p:sldId id="260" r:id="rId14"/>
    <p:sldId id="259" r:id="rId15"/>
    <p:sldId id="262" r:id="rId16"/>
    <p:sldId id="263" r:id="rId17"/>
    <p:sldId id="264" r:id="rId18"/>
    <p:sldId id="265" r:id="rId19"/>
    <p:sldId id="266" r:id="rId20"/>
    <p:sldId id="267" r:id="rId21"/>
    <p:sldId id="268" r:id="rId22"/>
    <p:sldId id="270" r:id="rId23"/>
    <p:sldId id="272" r:id="rId24"/>
    <p:sldId id="330" r:id="rId25"/>
    <p:sldId id="331" r:id="rId26"/>
    <p:sldId id="278" r:id="rId27"/>
    <p:sldId id="314" r:id="rId28"/>
    <p:sldId id="315" r:id="rId29"/>
    <p:sldId id="316" r:id="rId30"/>
    <p:sldId id="317" r:id="rId31"/>
    <p:sldId id="318" r:id="rId32"/>
    <p:sldId id="319" r:id="rId33"/>
    <p:sldId id="336" r:id="rId34"/>
    <p:sldId id="281" r:id="rId35"/>
    <p:sldId id="332" r:id="rId36"/>
    <p:sldId id="333" r:id="rId37"/>
    <p:sldId id="334" r:id="rId38"/>
    <p:sldId id="335" r:id="rId39"/>
    <p:sldId id="302" r:id="rId40"/>
    <p:sldId id="305" r:id="rId41"/>
    <p:sldId id="307" r:id="rId42"/>
    <p:sldId id="306" r:id="rId43"/>
    <p:sldId id="303" r:id="rId44"/>
    <p:sldId id="328" r:id="rId45"/>
    <p:sldId id="339" r:id="rId46"/>
    <p:sldId id="340" r:id="rId47"/>
    <p:sldId id="341" r:id="rId48"/>
    <p:sldId id="342" r:id="rId49"/>
    <p:sldId id="343" r:id="rId50"/>
    <p:sldId id="344" r:id="rId51"/>
    <p:sldId id="345" r:id="rId52"/>
    <p:sldId id="338" r:id="rId53"/>
    <p:sldId id="308" r:id="rId54"/>
    <p:sldId id="309" r:id="rId55"/>
    <p:sldId id="310" r:id="rId56"/>
    <p:sldId id="311" r:id="rId57"/>
    <p:sldId id="312" r:id="rId58"/>
    <p:sldId id="313" r:id="rId59"/>
    <p:sldId id="296"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8AEEB980-E01E-44DA-9A7E-0359C51B8DEC}">
          <p14:sldIdLst>
            <p14:sldId id="327"/>
            <p14:sldId id="337"/>
            <p14:sldId id="329"/>
            <p14:sldId id="256"/>
            <p14:sldId id="258"/>
            <p14:sldId id="260"/>
            <p14:sldId id="259"/>
            <p14:sldId id="262"/>
            <p14:sldId id="263"/>
            <p14:sldId id="264"/>
            <p14:sldId id="265"/>
            <p14:sldId id="266"/>
            <p14:sldId id="267"/>
            <p14:sldId id="268"/>
            <p14:sldId id="270"/>
            <p14:sldId id="272"/>
            <p14:sldId id="330"/>
            <p14:sldId id="331"/>
            <p14:sldId id="278"/>
            <p14:sldId id="314"/>
            <p14:sldId id="315"/>
            <p14:sldId id="316"/>
            <p14:sldId id="317"/>
            <p14:sldId id="318"/>
            <p14:sldId id="319"/>
            <p14:sldId id="336"/>
            <p14:sldId id="281"/>
            <p14:sldId id="332"/>
            <p14:sldId id="333"/>
            <p14:sldId id="334"/>
            <p14:sldId id="335"/>
            <p14:sldId id="302"/>
            <p14:sldId id="305"/>
            <p14:sldId id="307"/>
            <p14:sldId id="306"/>
            <p14:sldId id="303"/>
            <p14:sldId id="328"/>
            <p14:sldId id="339"/>
            <p14:sldId id="340"/>
            <p14:sldId id="341"/>
            <p14:sldId id="342"/>
            <p14:sldId id="343"/>
            <p14:sldId id="344"/>
            <p14:sldId id="345"/>
            <p14:sldId id="338"/>
            <p14:sldId id="308"/>
            <p14:sldId id="309"/>
            <p14:sldId id="310"/>
            <p14:sldId id="311"/>
            <p14:sldId id="312"/>
            <p14:sldId id="313"/>
            <p14:sldId id="29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astha Verma" initials="AV" lastIdx="2" clrIdx="0">
    <p:extLst>
      <p:ext uri="{19B8F6BF-5375-455C-9EA6-DF929625EA0E}">
        <p15:presenceInfo xmlns:p15="http://schemas.microsoft.com/office/powerpoint/2012/main" userId="8f299c4d78679bfe" providerId="Windows Live"/>
      </p:ext>
    </p:extLst>
  </p:cmAuthor>
  <p:cmAuthor id="2" name="Verma, Aastha" initials="VA" lastIdx="6" clrIdx="1">
    <p:extLst>
      <p:ext uri="{19B8F6BF-5375-455C-9EA6-DF929625EA0E}">
        <p15:presenceInfo xmlns:p15="http://schemas.microsoft.com/office/powerpoint/2012/main" userId="S-1-5-21-1531082355-734649621-3782574898-323408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0A3D"/>
    <a:srgbClr val="0075B3"/>
    <a:srgbClr val="0D588B"/>
    <a:srgbClr val="D943DC"/>
    <a:srgbClr val="284526"/>
    <a:srgbClr val="F3C716"/>
    <a:srgbClr val="12AB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714" y="48"/>
      </p:cViewPr>
      <p:guideLst>
        <p:guide orient="horz" pos="2160"/>
        <p:guide pos="3840"/>
      </p:guideLst>
    </p:cSldViewPr>
  </p:slideViewPr>
  <p:notesTextViewPr>
    <p:cViewPr>
      <p:scale>
        <a:sx n="1" d="1"/>
        <a:sy n="1" d="1"/>
      </p:scale>
      <p:origin x="0" y="0"/>
    </p:cViewPr>
  </p:notesTextViewPr>
  <p:notesViewPr>
    <p:cSldViewPr snapToGrid="0">
      <p:cViewPr varScale="1">
        <p:scale>
          <a:sx n="57" d="100"/>
          <a:sy n="57" d="100"/>
        </p:scale>
        <p:origin x="2832"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commentAuthors" Target="commentAuthor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notesMaster" Target="notesMasters/notes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tableStyles" Target="tableStyle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handoutMaster" Target="handoutMasters/handout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7-24T04:19:10.733" idx="1">
    <p:pos x="6775" y="3913"/>
    <p:text>NANPA - North American Numbering Plan Administration</p:text>
    <p:extLst>
      <p:ext uri="{C676402C-5697-4E1C-873F-D02D1690AC5C}">
        <p15:threadingInfo xmlns:p15="http://schemas.microsoft.com/office/powerpoint/2012/main" timeZoneBias="-330"/>
      </p:ext>
    </p:extLst>
  </p:cm>
  <p:cm authorId="1" dt="2018-07-24T04:22:40.996" idx="2">
    <p:pos x="6775" y="4009"/>
    <p:text>TRAI - Telecom Regulatory Authority of India</p:text>
    <p:extLst>
      <p:ext uri="{C676402C-5697-4E1C-873F-D02D1690AC5C}">
        <p15:threadingInfo xmlns:p15="http://schemas.microsoft.com/office/powerpoint/2012/main" timeZoneBias="-330">
          <p15:parentCm authorId="1" idx="1"/>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7-24T04:19:10.733" idx="1">
    <p:pos x="6775" y="3913"/>
    <p:text>NANPA - North American Numbering Plan Administration</p:text>
    <p:extLst>
      <p:ext uri="{C676402C-5697-4E1C-873F-D02D1690AC5C}">
        <p15:threadingInfo xmlns:p15="http://schemas.microsoft.com/office/powerpoint/2012/main" timeZoneBias="-330"/>
      </p:ext>
    </p:extLst>
  </p:cm>
  <p:cm authorId="1" dt="2018-07-24T04:22:40.996" idx="2">
    <p:pos x="6775" y="4009"/>
    <p:text>TRAI - Telecom Regulatory Authority of India</p:text>
    <p:extLst>
      <p:ext uri="{C676402C-5697-4E1C-873F-D02D1690AC5C}">
        <p15:threadingInfo xmlns:p15="http://schemas.microsoft.com/office/powerpoint/2012/main" timeZoneBias="-330">
          <p15:parentCm authorId="1" idx="1"/>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18-07-24T11:52:41.824" idx="1">
    <p:pos x="3837" y="3689"/>
    <p:text>One DB acquires IP addresses manually and binds them permanently to hardware addresses similar to BOOTP.</p:text>
    <p:extLst>
      <p:ext uri="{C676402C-5697-4E1C-873F-D02D1690AC5C}">
        <p15:threadingInfo xmlns:p15="http://schemas.microsoft.com/office/powerpoint/2012/main" timeZoneBias="-330"/>
      </p:ext>
    </p:extLst>
  </p:cm>
  <p:cm authorId="2" dt="2018-07-24T11:53:27.397" idx="2">
    <p:pos x="4113" y="3670"/>
    <p:text>Other DB contains  or more blocks of IP addresses (address POOLS) that are dynamically  assigned to clients on FCFS basis.</p:text>
    <p:extLst>
      <p:ext uri="{C676402C-5697-4E1C-873F-D02D1690AC5C}">
        <p15:threadingInfo xmlns:p15="http://schemas.microsoft.com/office/powerpoint/2012/main" timeZoneBias="-330"/>
      </p:ext>
    </p:extLst>
  </p:cm>
  <p:cm authorId="2" dt="2018-07-24T11:53:55.997" idx="4">
    <p:pos x="4413" y="3695"/>
    <p:text>When host no longer needs the IP address (or lease expires), it is released &amp; returned.</p:text>
    <p:extLst>
      <p:ext uri="{C676402C-5697-4E1C-873F-D02D1690AC5C}">
        <p15:threadingInfo xmlns:p15="http://schemas.microsoft.com/office/powerpoint/2012/main" timeZoneBias="-33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18-07-24T18:17:01.798" idx="6">
    <p:pos x="8319" y="99"/>
    <p:text>https://www.makeuseof.com/tag/evolution-email-infographic/</p:text>
    <p:extLst>
      <p:ext uri="{C676402C-5697-4E1C-873F-D02D1690AC5C}">
        <p15:threadingInfo xmlns:p15="http://schemas.microsoft.com/office/powerpoint/2012/main" timeZoneBias="-33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18-07-24T18:17:01.798" idx="6">
    <p:pos x="8319" y="99"/>
    <p:text>https://www.makeuseof.com/tag/evolution-email-infographic/</p:text>
    <p:extLst>
      <p:ext uri="{C676402C-5697-4E1C-873F-D02D1690AC5C}">
        <p15:threadingInfo xmlns:p15="http://schemas.microsoft.com/office/powerpoint/2012/main" timeZoneBias="-330"/>
      </p:ext>
    </p:extLst>
  </p:cm>
</p:cmLst>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445D11-AE05-4196-9EED-248AE3A2C75B}"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en-US"/>
        </a:p>
      </dgm:t>
    </dgm:pt>
    <dgm:pt modelId="{575CEF35-F034-424F-A815-77E48BFA61DA}">
      <dgm:prSet phldrT="[Text]"/>
      <dgm:spPr>
        <a:solidFill>
          <a:srgbClr val="2B0A3D"/>
        </a:solidFill>
      </dgm:spPr>
      <dgm:t>
        <a:bodyPr/>
        <a:lstStyle/>
        <a:p>
          <a:r>
            <a:rPr lang="en-US" b="1" dirty="0"/>
            <a:t>DHCP		</a:t>
          </a:r>
          <a:endParaRPr lang="en-US" b="1" dirty="0">
            <a:solidFill>
              <a:srgbClr val="2B0A3D"/>
            </a:solidFill>
          </a:endParaRPr>
        </a:p>
      </dgm:t>
    </dgm:pt>
    <dgm:pt modelId="{7B7CE2CA-DE6A-47D8-896E-CD8E84FACB27}" type="parTrans" cxnId="{87C5C9BC-4C7A-4778-9A75-44E19DB87A89}">
      <dgm:prSet/>
      <dgm:spPr/>
      <dgm:t>
        <a:bodyPr/>
        <a:lstStyle/>
        <a:p>
          <a:endParaRPr lang="en-US"/>
        </a:p>
      </dgm:t>
    </dgm:pt>
    <dgm:pt modelId="{FA9A0947-4060-44B4-B6E0-BCF01636878A}" type="sibTrans" cxnId="{87C5C9BC-4C7A-4778-9A75-44E19DB87A89}">
      <dgm:prSet/>
      <dgm:spPr/>
      <dgm:t>
        <a:bodyPr/>
        <a:lstStyle/>
        <a:p>
          <a:endParaRPr lang="en-US"/>
        </a:p>
      </dgm:t>
    </dgm:pt>
    <dgm:pt modelId="{D5929DA5-5EEA-4BB1-AC43-5EF480AB8EB2}">
      <dgm:prSet phldrT="[Text]"/>
      <dgm:spPr>
        <a:solidFill>
          <a:srgbClr val="0075B3"/>
        </a:solidFill>
      </dgm:spPr>
      <dgm:t>
        <a:bodyPr/>
        <a:lstStyle/>
        <a:p>
          <a:r>
            <a:rPr lang="en-US" b="1" dirty="0"/>
            <a:t>Proxy Services</a:t>
          </a:r>
        </a:p>
      </dgm:t>
    </dgm:pt>
    <dgm:pt modelId="{E3FF3E30-12A0-41F3-852F-1210A0566836}" type="parTrans" cxnId="{E895034E-0861-497D-9884-F119FC611412}">
      <dgm:prSet/>
      <dgm:spPr/>
      <dgm:t>
        <a:bodyPr/>
        <a:lstStyle/>
        <a:p>
          <a:endParaRPr lang="en-US"/>
        </a:p>
      </dgm:t>
    </dgm:pt>
    <dgm:pt modelId="{6E898063-8B1A-4D04-98E6-06B4B8224289}" type="sibTrans" cxnId="{E895034E-0861-497D-9884-F119FC611412}">
      <dgm:prSet/>
      <dgm:spPr/>
      <dgm:t>
        <a:bodyPr/>
        <a:lstStyle/>
        <a:p>
          <a:endParaRPr lang="en-US"/>
        </a:p>
      </dgm:t>
    </dgm:pt>
    <dgm:pt modelId="{8A42A337-4019-487C-A75E-86AD4757BC71}">
      <dgm:prSet phldrT="[Text]"/>
      <dgm:spPr>
        <a:solidFill>
          <a:srgbClr val="2B0A3D"/>
        </a:solidFill>
      </dgm:spPr>
      <dgm:t>
        <a:bodyPr/>
        <a:lstStyle/>
        <a:p>
          <a:r>
            <a:rPr lang="en-US" b="1" dirty="0">
              <a:solidFill>
                <a:schemeClr val="bg1"/>
              </a:solidFill>
            </a:rPr>
            <a:t>DNS 	</a:t>
          </a:r>
        </a:p>
      </dgm:t>
    </dgm:pt>
    <dgm:pt modelId="{1B56B883-A518-4AEC-9D58-1A4CF8736572}" type="parTrans" cxnId="{6C45A718-5D9F-4F07-8F3C-0812A2B5C54F}">
      <dgm:prSet/>
      <dgm:spPr/>
      <dgm:t>
        <a:bodyPr/>
        <a:lstStyle/>
        <a:p>
          <a:endParaRPr lang="en-US"/>
        </a:p>
      </dgm:t>
    </dgm:pt>
    <dgm:pt modelId="{02FB2836-7ECF-45E9-A560-5FBFB1DE8C2C}" type="sibTrans" cxnId="{6C45A718-5D9F-4F07-8F3C-0812A2B5C54F}">
      <dgm:prSet/>
      <dgm:spPr/>
      <dgm:t>
        <a:bodyPr/>
        <a:lstStyle/>
        <a:p>
          <a:endParaRPr lang="en-US"/>
        </a:p>
      </dgm:t>
    </dgm:pt>
    <dgm:pt modelId="{2A99FE02-242A-4E63-8297-3D13E5B73686}">
      <dgm:prSet phldrT="[Text]"/>
      <dgm:spPr>
        <a:solidFill>
          <a:srgbClr val="2B0A3D"/>
        </a:solidFill>
      </dgm:spPr>
      <dgm:t>
        <a:bodyPr/>
        <a:lstStyle/>
        <a:p>
          <a:r>
            <a:rPr lang="en-US" b="1" dirty="0">
              <a:solidFill>
                <a:schemeClr val="bg1"/>
              </a:solidFill>
            </a:rPr>
            <a:t>Directory Services</a:t>
          </a:r>
        </a:p>
      </dgm:t>
    </dgm:pt>
    <dgm:pt modelId="{FB13F050-D8F1-4767-8F08-251E3B0E30D1}" type="parTrans" cxnId="{885B5186-A107-49DE-A9A2-ABC149DC0E28}">
      <dgm:prSet/>
      <dgm:spPr/>
      <dgm:t>
        <a:bodyPr/>
        <a:lstStyle/>
        <a:p>
          <a:endParaRPr lang="en-US"/>
        </a:p>
      </dgm:t>
    </dgm:pt>
    <dgm:pt modelId="{B2A72063-A16A-4455-A843-C63CB42A92BB}" type="sibTrans" cxnId="{885B5186-A107-49DE-A9A2-ABC149DC0E28}">
      <dgm:prSet/>
      <dgm:spPr/>
      <dgm:t>
        <a:bodyPr/>
        <a:lstStyle/>
        <a:p>
          <a:endParaRPr lang="en-US"/>
        </a:p>
      </dgm:t>
    </dgm:pt>
    <dgm:pt modelId="{AF67E7CA-33B7-48EB-8D01-E1441558F145}">
      <dgm:prSet phldrT="[Text]"/>
      <dgm:spPr>
        <a:solidFill>
          <a:srgbClr val="12ABDB"/>
        </a:solidFill>
      </dgm:spPr>
      <dgm:t>
        <a:bodyPr/>
        <a:lstStyle/>
        <a:p>
          <a:r>
            <a:rPr lang="en-US" b="1"/>
            <a:t>Mail Services</a:t>
          </a:r>
          <a:endParaRPr lang="en-US" b="1" dirty="0">
            <a:solidFill>
              <a:schemeClr val="bg1"/>
            </a:solidFill>
          </a:endParaRPr>
        </a:p>
      </dgm:t>
    </dgm:pt>
    <dgm:pt modelId="{299CC398-5218-420A-9E67-5EF7C9C9414D}" type="parTrans" cxnId="{490B666C-29FE-4AA4-BF2D-6F389385AB20}">
      <dgm:prSet/>
      <dgm:spPr/>
      <dgm:t>
        <a:bodyPr/>
        <a:lstStyle/>
        <a:p>
          <a:endParaRPr lang="en-US"/>
        </a:p>
      </dgm:t>
    </dgm:pt>
    <dgm:pt modelId="{3A330FFA-3E19-4D5E-897D-AEA4BAC0F02A}" type="sibTrans" cxnId="{490B666C-29FE-4AA4-BF2D-6F389385AB20}">
      <dgm:prSet/>
      <dgm:spPr/>
      <dgm:t>
        <a:bodyPr/>
        <a:lstStyle/>
        <a:p>
          <a:endParaRPr lang="en-US"/>
        </a:p>
      </dgm:t>
    </dgm:pt>
    <dgm:pt modelId="{BC66B09C-3D5F-4D92-8F0C-F0C49E49DDFB}" type="pres">
      <dgm:prSet presAssocID="{61445D11-AE05-4196-9EED-248AE3A2C75B}" presName="Name0" presStyleCnt="0">
        <dgm:presLayoutVars>
          <dgm:chMax val="7"/>
          <dgm:chPref val="7"/>
          <dgm:dir/>
        </dgm:presLayoutVars>
      </dgm:prSet>
      <dgm:spPr/>
      <dgm:t>
        <a:bodyPr/>
        <a:lstStyle/>
        <a:p>
          <a:endParaRPr lang="en-US"/>
        </a:p>
      </dgm:t>
    </dgm:pt>
    <dgm:pt modelId="{62CA8188-18D9-42A1-85CF-079BCF5CD5C5}" type="pres">
      <dgm:prSet presAssocID="{61445D11-AE05-4196-9EED-248AE3A2C75B}" presName="Name1" presStyleCnt="0"/>
      <dgm:spPr/>
    </dgm:pt>
    <dgm:pt modelId="{4570FDDB-1FCB-414C-AEE0-8691163A3E2E}" type="pres">
      <dgm:prSet presAssocID="{61445D11-AE05-4196-9EED-248AE3A2C75B}" presName="cycle" presStyleCnt="0"/>
      <dgm:spPr/>
    </dgm:pt>
    <dgm:pt modelId="{DE02A596-722F-4BFF-AC77-07A3CC535C57}" type="pres">
      <dgm:prSet presAssocID="{61445D11-AE05-4196-9EED-248AE3A2C75B}" presName="srcNode" presStyleLbl="node1" presStyleIdx="0" presStyleCnt="5"/>
      <dgm:spPr/>
    </dgm:pt>
    <dgm:pt modelId="{BAE07CB8-F3E1-4885-84A0-8DE8E7A493BF}" type="pres">
      <dgm:prSet presAssocID="{61445D11-AE05-4196-9EED-248AE3A2C75B}" presName="conn" presStyleLbl="parChTrans1D2" presStyleIdx="0" presStyleCnt="1"/>
      <dgm:spPr/>
      <dgm:t>
        <a:bodyPr/>
        <a:lstStyle/>
        <a:p>
          <a:endParaRPr lang="en-US"/>
        </a:p>
      </dgm:t>
    </dgm:pt>
    <dgm:pt modelId="{C297B939-D990-4A11-83F7-EDCE3BB879E9}" type="pres">
      <dgm:prSet presAssocID="{61445D11-AE05-4196-9EED-248AE3A2C75B}" presName="extraNode" presStyleLbl="node1" presStyleIdx="0" presStyleCnt="5"/>
      <dgm:spPr/>
    </dgm:pt>
    <dgm:pt modelId="{D862AF01-2953-4F39-A647-A387F38076F7}" type="pres">
      <dgm:prSet presAssocID="{61445D11-AE05-4196-9EED-248AE3A2C75B}" presName="dstNode" presStyleLbl="node1" presStyleIdx="0" presStyleCnt="5"/>
      <dgm:spPr/>
    </dgm:pt>
    <dgm:pt modelId="{355EAB41-8D77-4BB2-A46F-056414DCE6FA}" type="pres">
      <dgm:prSet presAssocID="{575CEF35-F034-424F-A815-77E48BFA61DA}" presName="text_1" presStyleLbl="node1" presStyleIdx="0" presStyleCnt="5">
        <dgm:presLayoutVars>
          <dgm:bulletEnabled val="1"/>
        </dgm:presLayoutVars>
      </dgm:prSet>
      <dgm:spPr/>
      <dgm:t>
        <a:bodyPr/>
        <a:lstStyle/>
        <a:p>
          <a:endParaRPr lang="en-US"/>
        </a:p>
      </dgm:t>
    </dgm:pt>
    <dgm:pt modelId="{827147D1-E12B-40B7-980C-9BCA06ED674F}" type="pres">
      <dgm:prSet presAssocID="{575CEF35-F034-424F-A815-77E48BFA61DA}" presName="accent_1" presStyleCnt="0"/>
      <dgm:spPr/>
    </dgm:pt>
    <dgm:pt modelId="{6C45F246-9D3F-4F0C-8CAF-C6462D177DE8}" type="pres">
      <dgm:prSet presAssocID="{575CEF35-F034-424F-A815-77E48BFA61DA}" presName="accentRepeatNode" presStyleLbl="solidFgAcc1" presStyleIdx="0" presStyleCnt="5"/>
      <dgm:spPr>
        <a:solidFill>
          <a:srgbClr val="12ABDB"/>
        </a:solidFill>
        <a:ln>
          <a:noFill/>
        </a:ln>
      </dgm:spPr>
    </dgm:pt>
    <dgm:pt modelId="{5022A05C-C2E8-4B76-A19B-711AB72A7B9F}" type="pres">
      <dgm:prSet presAssocID="{8A42A337-4019-487C-A75E-86AD4757BC71}" presName="text_2" presStyleLbl="node1" presStyleIdx="1" presStyleCnt="5">
        <dgm:presLayoutVars>
          <dgm:bulletEnabled val="1"/>
        </dgm:presLayoutVars>
      </dgm:prSet>
      <dgm:spPr/>
      <dgm:t>
        <a:bodyPr/>
        <a:lstStyle/>
        <a:p>
          <a:endParaRPr lang="en-US"/>
        </a:p>
      </dgm:t>
    </dgm:pt>
    <dgm:pt modelId="{81F6C4D4-DC1B-409F-828B-872E454F03AE}" type="pres">
      <dgm:prSet presAssocID="{8A42A337-4019-487C-A75E-86AD4757BC71}" presName="accent_2" presStyleCnt="0"/>
      <dgm:spPr/>
    </dgm:pt>
    <dgm:pt modelId="{C969671A-D8A3-4365-AFA7-360E6427662E}" type="pres">
      <dgm:prSet presAssocID="{8A42A337-4019-487C-A75E-86AD4757BC71}" presName="accentRepeatNode" presStyleLbl="solidFgAcc1" presStyleIdx="1" presStyleCnt="5"/>
      <dgm:spPr/>
    </dgm:pt>
    <dgm:pt modelId="{5AFCF167-6A60-48CF-A060-44F51E814F2A}" type="pres">
      <dgm:prSet presAssocID="{2A99FE02-242A-4E63-8297-3D13E5B73686}" presName="text_3" presStyleLbl="node1" presStyleIdx="2" presStyleCnt="5">
        <dgm:presLayoutVars>
          <dgm:bulletEnabled val="1"/>
        </dgm:presLayoutVars>
      </dgm:prSet>
      <dgm:spPr/>
      <dgm:t>
        <a:bodyPr/>
        <a:lstStyle/>
        <a:p>
          <a:endParaRPr lang="en-US"/>
        </a:p>
      </dgm:t>
    </dgm:pt>
    <dgm:pt modelId="{007356AD-906D-424A-AB21-E47841998174}" type="pres">
      <dgm:prSet presAssocID="{2A99FE02-242A-4E63-8297-3D13E5B73686}" presName="accent_3" presStyleCnt="0"/>
      <dgm:spPr/>
    </dgm:pt>
    <dgm:pt modelId="{16421367-56C8-4749-AF73-00FAAB03056D}" type="pres">
      <dgm:prSet presAssocID="{2A99FE02-242A-4E63-8297-3D13E5B73686}" presName="accentRepeatNode" presStyleLbl="solidFgAcc1" presStyleIdx="2" presStyleCnt="5"/>
      <dgm:spPr/>
    </dgm:pt>
    <dgm:pt modelId="{D93920A0-EFC8-43A1-9A9D-FC45E08BBEC1}" type="pres">
      <dgm:prSet presAssocID="{AF67E7CA-33B7-48EB-8D01-E1441558F145}" presName="text_4" presStyleLbl="node1" presStyleIdx="3" presStyleCnt="5">
        <dgm:presLayoutVars>
          <dgm:bulletEnabled val="1"/>
        </dgm:presLayoutVars>
      </dgm:prSet>
      <dgm:spPr/>
      <dgm:t>
        <a:bodyPr/>
        <a:lstStyle/>
        <a:p>
          <a:endParaRPr lang="en-US"/>
        </a:p>
      </dgm:t>
    </dgm:pt>
    <dgm:pt modelId="{5F2F6735-129F-4354-A29F-46DCF995CD96}" type="pres">
      <dgm:prSet presAssocID="{AF67E7CA-33B7-48EB-8D01-E1441558F145}" presName="accent_4" presStyleCnt="0"/>
      <dgm:spPr/>
    </dgm:pt>
    <dgm:pt modelId="{30A21CD1-1166-47E7-A87B-132C776D1E1D}" type="pres">
      <dgm:prSet presAssocID="{AF67E7CA-33B7-48EB-8D01-E1441558F145}" presName="accentRepeatNode" presStyleLbl="solidFgAcc1" presStyleIdx="3" presStyleCnt="5"/>
      <dgm:spPr/>
    </dgm:pt>
    <dgm:pt modelId="{FAFF57E6-6A69-4564-8AF5-8005D5D0F8DE}" type="pres">
      <dgm:prSet presAssocID="{D5929DA5-5EEA-4BB1-AC43-5EF480AB8EB2}" presName="text_5" presStyleLbl="node1" presStyleIdx="4" presStyleCnt="5">
        <dgm:presLayoutVars>
          <dgm:bulletEnabled val="1"/>
        </dgm:presLayoutVars>
      </dgm:prSet>
      <dgm:spPr/>
      <dgm:t>
        <a:bodyPr/>
        <a:lstStyle/>
        <a:p>
          <a:endParaRPr lang="en-US"/>
        </a:p>
      </dgm:t>
    </dgm:pt>
    <dgm:pt modelId="{649D6435-A04E-4A03-9DAF-E1A2E319A6F8}" type="pres">
      <dgm:prSet presAssocID="{D5929DA5-5EEA-4BB1-AC43-5EF480AB8EB2}" presName="accent_5" presStyleCnt="0"/>
      <dgm:spPr/>
    </dgm:pt>
    <dgm:pt modelId="{BC1FA700-09DE-47F8-A710-21EF476791DE}" type="pres">
      <dgm:prSet presAssocID="{D5929DA5-5EEA-4BB1-AC43-5EF480AB8EB2}" presName="accentRepeatNode" presStyleLbl="solidFgAcc1" presStyleIdx="4" presStyleCnt="5"/>
      <dgm:spPr>
        <a:solidFill>
          <a:srgbClr val="2B0A3D"/>
        </a:solidFill>
        <a:ln>
          <a:noFill/>
        </a:ln>
      </dgm:spPr>
    </dgm:pt>
  </dgm:ptLst>
  <dgm:cxnLst>
    <dgm:cxn modelId="{87C5C9BC-4C7A-4778-9A75-44E19DB87A89}" srcId="{61445D11-AE05-4196-9EED-248AE3A2C75B}" destId="{575CEF35-F034-424F-A815-77E48BFA61DA}" srcOrd="0" destOrd="0" parTransId="{7B7CE2CA-DE6A-47D8-896E-CD8E84FACB27}" sibTransId="{FA9A0947-4060-44B4-B6E0-BCF01636878A}"/>
    <dgm:cxn modelId="{C7547AA6-E819-4D86-89EE-99C02A7AF479}" type="presOf" srcId="{D5929DA5-5EEA-4BB1-AC43-5EF480AB8EB2}" destId="{FAFF57E6-6A69-4564-8AF5-8005D5D0F8DE}" srcOrd="0" destOrd="0" presId="urn:microsoft.com/office/officeart/2008/layout/VerticalCurvedList"/>
    <dgm:cxn modelId="{9E7FADAB-F1EE-4CB0-9441-579581480D38}" type="presOf" srcId="{FA9A0947-4060-44B4-B6E0-BCF01636878A}" destId="{BAE07CB8-F3E1-4885-84A0-8DE8E7A493BF}" srcOrd="0" destOrd="0" presId="urn:microsoft.com/office/officeart/2008/layout/VerticalCurvedList"/>
    <dgm:cxn modelId="{490B666C-29FE-4AA4-BF2D-6F389385AB20}" srcId="{61445D11-AE05-4196-9EED-248AE3A2C75B}" destId="{AF67E7CA-33B7-48EB-8D01-E1441558F145}" srcOrd="3" destOrd="0" parTransId="{299CC398-5218-420A-9E67-5EF7C9C9414D}" sibTransId="{3A330FFA-3E19-4D5E-897D-AEA4BAC0F02A}"/>
    <dgm:cxn modelId="{4391A1E7-4CB5-4E85-BB82-3B8470ADA0EB}" type="presOf" srcId="{575CEF35-F034-424F-A815-77E48BFA61DA}" destId="{355EAB41-8D77-4BB2-A46F-056414DCE6FA}" srcOrd="0" destOrd="0" presId="urn:microsoft.com/office/officeart/2008/layout/VerticalCurvedList"/>
    <dgm:cxn modelId="{67F42DE5-F091-41C6-9716-3BBE8FB54EFD}" type="presOf" srcId="{61445D11-AE05-4196-9EED-248AE3A2C75B}" destId="{BC66B09C-3D5F-4D92-8F0C-F0C49E49DDFB}" srcOrd="0" destOrd="0" presId="urn:microsoft.com/office/officeart/2008/layout/VerticalCurvedList"/>
    <dgm:cxn modelId="{E895034E-0861-497D-9884-F119FC611412}" srcId="{61445D11-AE05-4196-9EED-248AE3A2C75B}" destId="{D5929DA5-5EEA-4BB1-AC43-5EF480AB8EB2}" srcOrd="4" destOrd="0" parTransId="{E3FF3E30-12A0-41F3-852F-1210A0566836}" sibTransId="{6E898063-8B1A-4D04-98E6-06B4B8224289}"/>
    <dgm:cxn modelId="{291DC71D-A4D5-4A69-8431-9BD997E5D254}" type="presOf" srcId="{AF67E7CA-33B7-48EB-8D01-E1441558F145}" destId="{D93920A0-EFC8-43A1-9A9D-FC45E08BBEC1}" srcOrd="0" destOrd="0" presId="urn:microsoft.com/office/officeart/2008/layout/VerticalCurvedList"/>
    <dgm:cxn modelId="{0F799120-E893-40FD-B2D9-B07D73DEB5C0}" type="presOf" srcId="{8A42A337-4019-487C-A75E-86AD4757BC71}" destId="{5022A05C-C2E8-4B76-A19B-711AB72A7B9F}" srcOrd="0" destOrd="0" presId="urn:microsoft.com/office/officeart/2008/layout/VerticalCurvedList"/>
    <dgm:cxn modelId="{6C45A718-5D9F-4F07-8F3C-0812A2B5C54F}" srcId="{61445D11-AE05-4196-9EED-248AE3A2C75B}" destId="{8A42A337-4019-487C-A75E-86AD4757BC71}" srcOrd="1" destOrd="0" parTransId="{1B56B883-A518-4AEC-9D58-1A4CF8736572}" sibTransId="{02FB2836-7ECF-45E9-A560-5FBFB1DE8C2C}"/>
    <dgm:cxn modelId="{140EB7BB-C073-4691-9B08-4257D0F9AA06}" type="presOf" srcId="{2A99FE02-242A-4E63-8297-3D13E5B73686}" destId="{5AFCF167-6A60-48CF-A060-44F51E814F2A}" srcOrd="0" destOrd="0" presId="urn:microsoft.com/office/officeart/2008/layout/VerticalCurvedList"/>
    <dgm:cxn modelId="{885B5186-A107-49DE-A9A2-ABC149DC0E28}" srcId="{61445D11-AE05-4196-9EED-248AE3A2C75B}" destId="{2A99FE02-242A-4E63-8297-3D13E5B73686}" srcOrd="2" destOrd="0" parTransId="{FB13F050-D8F1-4767-8F08-251E3B0E30D1}" sibTransId="{B2A72063-A16A-4455-A843-C63CB42A92BB}"/>
    <dgm:cxn modelId="{200D081A-5B5D-422D-9940-0289A0C38B2F}" type="presParOf" srcId="{BC66B09C-3D5F-4D92-8F0C-F0C49E49DDFB}" destId="{62CA8188-18D9-42A1-85CF-079BCF5CD5C5}" srcOrd="0" destOrd="0" presId="urn:microsoft.com/office/officeart/2008/layout/VerticalCurvedList"/>
    <dgm:cxn modelId="{695AF4EE-7B46-4676-ABD0-ED41FCB65117}" type="presParOf" srcId="{62CA8188-18D9-42A1-85CF-079BCF5CD5C5}" destId="{4570FDDB-1FCB-414C-AEE0-8691163A3E2E}" srcOrd="0" destOrd="0" presId="urn:microsoft.com/office/officeart/2008/layout/VerticalCurvedList"/>
    <dgm:cxn modelId="{759C6367-3EA0-44C5-B355-2A098B3FC24C}" type="presParOf" srcId="{4570FDDB-1FCB-414C-AEE0-8691163A3E2E}" destId="{DE02A596-722F-4BFF-AC77-07A3CC535C57}" srcOrd="0" destOrd="0" presId="urn:microsoft.com/office/officeart/2008/layout/VerticalCurvedList"/>
    <dgm:cxn modelId="{D017288F-E885-4735-B967-18C3E5DE1A28}" type="presParOf" srcId="{4570FDDB-1FCB-414C-AEE0-8691163A3E2E}" destId="{BAE07CB8-F3E1-4885-84A0-8DE8E7A493BF}" srcOrd="1" destOrd="0" presId="urn:microsoft.com/office/officeart/2008/layout/VerticalCurvedList"/>
    <dgm:cxn modelId="{6E84A519-0673-40F2-9EF9-8DFEF8DCD035}" type="presParOf" srcId="{4570FDDB-1FCB-414C-AEE0-8691163A3E2E}" destId="{C297B939-D990-4A11-83F7-EDCE3BB879E9}" srcOrd="2" destOrd="0" presId="urn:microsoft.com/office/officeart/2008/layout/VerticalCurvedList"/>
    <dgm:cxn modelId="{349E5CEB-7195-4913-879A-DB6CAD39EA76}" type="presParOf" srcId="{4570FDDB-1FCB-414C-AEE0-8691163A3E2E}" destId="{D862AF01-2953-4F39-A647-A387F38076F7}" srcOrd="3" destOrd="0" presId="urn:microsoft.com/office/officeart/2008/layout/VerticalCurvedList"/>
    <dgm:cxn modelId="{709E42E9-2C97-4419-807D-759C247832F7}" type="presParOf" srcId="{62CA8188-18D9-42A1-85CF-079BCF5CD5C5}" destId="{355EAB41-8D77-4BB2-A46F-056414DCE6FA}" srcOrd="1" destOrd="0" presId="urn:microsoft.com/office/officeart/2008/layout/VerticalCurvedList"/>
    <dgm:cxn modelId="{C1CDC9CE-F735-4358-92D7-97D7C8A23B1C}" type="presParOf" srcId="{62CA8188-18D9-42A1-85CF-079BCF5CD5C5}" destId="{827147D1-E12B-40B7-980C-9BCA06ED674F}" srcOrd="2" destOrd="0" presId="urn:microsoft.com/office/officeart/2008/layout/VerticalCurvedList"/>
    <dgm:cxn modelId="{B8F8D657-E248-4A40-B313-8E1EEA2CC575}" type="presParOf" srcId="{827147D1-E12B-40B7-980C-9BCA06ED674F}" destId="{6C45F246-9D3F-4F0C-8CAF-C6462D177DE8}" srcOrd="0" destOrd="0" presId="urn:microsoft.com/office/officeart/2008/layout/VerticalCurvedList"/>
    <dgm:cxn modelId="{A4518BB0-93CA-4230-B8C0-49CBE30779E9}" type="presParOf" srcId="{62CA8188-18D9-42A1-85CF-079BCF5CD5C5}" destId="{5022A05C-C2E8-4B76-A19B-711AB72A7B9F}" srcOrd="3" destOrd="0" presId="urn:microsoft.com/office/officeart/2008/layout/VerticalCurvedList"/>
    <dgm:cxn modelId="{529685F4-4675-406E-B51F-B1C408A5B0DE}" type="presParOf" srcId="{62CA8188-18D9-42A1-85CF-079BCF5CD5C5}" destId="{81F6C4D4-DC1B-409F-828B-872E454F03AE}" srcOrd="4" destOrd="0" presId="urn:microsoft.com/office/officeart/2008/layout/VerticalCurvedList"/>
    <dgm:cxn modelId="{2B617DEA-87C6-4084-8462-E88DBAC615F9}" type="presParOf" srcId="{81F6C4D4-DC1B-409F-828B-872E454F03AE}" destId="{C969671A-D8A3-4365-AFA7-360E6427662E}" srcOrd="0" destOrd="0" presId="urn:microsoft.com/office/officeart/2008/layout/VerticalCurvedList"/>
    <dgm:cxn modelId="{43F30B94-3732-41D5-8DC2-BDC9EB30EAED}" type="presParOf" srcId="{62CA8188-18D9-42A1-85CF-079BCF5CD5C5}" destId="{5AFCF167-6A60-48CF-A060-44F51E814F2A}" srcOrd="5" destOrd="0" presId="urn:microsoft.com/office/officeart/2008/layout/VerticalCurvedList"/>
    <dgm:cxn modelId="{C1D4FBAD-F228-4A08-B1B1-0899385F44BB}" type="presParOf" srcId="{62CA8188-18D9-42A1-85CF-079BCF5CD5C5}" destId="{007356AD-906D-424A-AB21-E47841998174}" srcOrd="6" destOrd="0" presId="urn:microsoft.com/office/officeart/2008/layout/VerticalCurvedList"/>
    <dgm:cxn modelId="{6BB91011-1704-40D8-AAB4-4442293EB45C}" type="presParOf" srcId="{007356AD-906D-424A-AB21-E47841998174}" destId="{16421367-56C8-4749-AF73-00FAAB03056D}" srcOrd="0" destOrd="0" presId="urn:microsoft.com/office/officeart/2008/layout/VerticalCurvedList"/>
    <dgm:cxn modelId="{B312E35C-3301-494F-80F0-7BD7FA984607}" type="presParOf" srcId="{62CA8188-18D9-42A1-85CF-079BCF5CD5C5}" destId="{D93920A0-EFC8-43A1-9A9D-FC45E08BBEC1}" srcOrd="7" destOrd="0" presId="urn:microsoft.com/office/officeart/2008/layout/VerticalCurvedList"/>
    <dgm:cxn modelId="{9DC6AD93-A105-4D9F-8B42-9E1B5850EDD6}" type="presParOf" srcId="{62CA8188-18D9-42A1-85CF-079BCF5CD5C5}" destId="{5F2F6735-129F-4354-A29F-46DCF995CD96}" srcOrd="8" destOrd="0" presId="urn:microsoft.com/office/officeart/2008/layout/VerticalCurvedList"/>
    <dgm:cxn modelId="{CE7AD94E-D73B-43F8-80AA-B8DB1A2FFE2F}" type="presParOf" srcId="{5F2F6735-129F-4354-A29F-46DCF995CD96}" destId="{30A21CD1-1166-47E7-A87B-132C776D1E1D}" srcOrd="0" destOrd="0" presId="urn:microsoft.com/office/officeart/2008/layout/VerticalCurvedList"/>
    <dgm:cxn modelId="{58A89088-40A2-4065-8A17-279E65F5A377}" type="presParOf" srcId="{62CA8188-18D9-42A1-85CF-079BCF5CD5C5}" destId="{FAFF57E6-6A69-4564-8AF5-8005D5D0F8DE}" srcOrd="9" destOrd="0" presId="urn:microsoft.com/office/officeart/2008/layout/VerticalCurvedList"/>
    <dgm:cxn modelId="{AE09AD35-8442-4E0E-8FBA-E8E025AAB4A3}" type="presParOf" srcId="{62CA8188-18D9-42A1-85CF-079BCF5CD5C5}" destId="{649D6435-A04E-4A03-9DAF-E1A2E319A6F8}" srcOrd="10" destOrd="0" presId="urn:microsoft.com/office/officeart/2008/layout/VerticalCurvedList"/>
    <dgm:cxn modelId="{A2E5E826-99FB-4BFF-B14F-7DBDEC239506}" type="presParOf" srcId="{649D6435-A04E-4A03-9DAF-E1A2E319A6F8}" destId="{BC1FA700-09DE-47F8-A710-21EF476791D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D082A59-7F2D-4E65-B02E-70A7F41125E3}"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en-US"/>
        </a:p>
      </dgm:t>
    </dgm:pt>
    <dgm:pt modelId="{B88BDDB1-198D-491D-88F8-6D8567EE6AD5}">
      <dgm:prSet phldrT="[Text]"/>
      <dgm:spPr/>
      <dgm:t>
        <a:bodyPr/>
        <a:lstStyle/>
        <a:p>
          <a:r>
            <a:rPr lang="en-US" dirty="0"/>
            <a:t>Static </a:t>
          </a:r>
        </a:p>
        <a:p>
          <a:r>
            <a:rPr lang="en-US" dirty="0"/>
            <a:t>IP</a:t>
          </a:r>
        </a:p>
      </dgm:t>
    </dgm:pt>
    <dgm:pt modelId="{493CC94E-C354-4B16-8BFE-EE8C8BF4299C}" type="parTrans" cxnId="{A3D8D2B4-13F8-4F41-ACCB-FA3E4BF72CFC}">
      <dgm:prSet/>
      <dgm:spPr/>
      <dgm:t>
        <a:bodyPr/>
        <a:lstStyle/>
        <a:p>
          <a:endParaRPr lang="en-US"/>
        </a:p>
      </dgm:t>
    </dgm:pt>
    <dgm:pt modelId="{D5E21D8C-4A78-4169-BA91-A5B10FD56C5D}" type="sibTrans" cxnId="{A3D8D2B4-13F8-4F41-ACCB-FA3E4BF72CFC}">
      <dgm:prSet/>
      <dgm:spPr/>
      <dgm:t>
        <a:bodyPr/>
        <a:lstStyle/>
        <a:p>
          <a:endParaRPr lang="en-US"/>
        </a:p>
      </dgm:t>
    </dgm:pt>
    <dgm:pt modelId="{24461972-9042-4FC2-8AED-F573221991BE}">
      <dgm:prSet phldrT="[Text]"/>
      <dgm:spPr/>
      <dgm:t>
        <a:bodyPr/>
        <a:lstStyle/>
        <a:p>
          <a:r>
            <a:rPr lang="en-US" dirty="0"/>
            <a:t>Dynamic </a:t>
          </a:r>
        </a:p>
        <a:p>
          <a:r>
            <a:rPr lang="en-US" dirty="0"/>
            <a:t>IP</a:t>
          </a:r>
        </a:p>
      </dgm:t>
    </dgm:pt>
    <dgm:pt modelId="{9A134AEF-554E-41F5-9DDB-C5F42F2FD91D}" type="parTrans" cxnId="{D1D8169D-8262-48ED-A317-BB3FF175F653}">
      <dgm:prSet/>
      <dgm:spPr/>
      <dgm:t>
        <a:bodyPr/>
        <a:lstStyle/>
        <a:p>
          <a:endParaRPr lang="en-US"/>
        </a:p>
      </dgm:t>
    </dgm:pt>
    <dgm:pt modelId="{07754A44-A4A2-4B04-8E35-8726CF145DDB}" type="sibTrans" cxnId="{D1D8169D-8262-48ED-A317-BB3FF175F653}">
      <dgm:prSet/>
      <dgm:spPr/>
      <dgm:t>
        <a:bodyPr/>
        <a:lstStyle/>
        <a:p>
          <a:endParaRPr lang="en-US"/>
        </a:p>
      </dgm:t>
    </dgm:pt>
    <dgm:pt modelId="{43BDA8A1-23C1-4C55-BF91-7249D2EB91E1}" type="pres">
      <dgm:prSet presAssocID="{4D082A59-7F2D-4E65-B02E-70A7F41125E3}" presName="compositeShape" presStyleCnt="0">
        <dgm:presLayoutVars>
          <dgm:chMax val="2"/>
          <dgm:dir/>
          <dgm:resizeHandles val="exact"/>
        </dgm:presLayoutVars>
      </dgm:prSet>
      <dgm:spPr/>
      <dgm:t>
        <a:bodyPr/>
        <a:lstStyle/>
        <a:p>
          <a:endParaRPr lang="en-US"/>
        </a:p>
      </dgm:t>
    </dgm:pt>
    <dgm:pt modelId="{A7DC0B44-79ED-4185-BDEF-8D389ED43309}" type="pres">
      <dgm:prSet presAssocID="{4D082A59-7F2D-4E65-B02E-70A7F41125E3}" presName="ribbon" presStyleLbl="node1" presStyleIdx="0" presStyleCnt="1"/>
      <dgm:spPr/>
    </dgm:pt>
    <dgm:pt modelId="{FEA37AFC-FB61-4F5E-A36D-9727D21E7715}" type="pres">
      <dgm:prSet presAssocID="{4D082A59-7F2D-4E65-B02E-70A7F41125E3}" presName="leftArrowText" presStyleLbl="node1" presStyleIdx="0" presStyleCnt="1">
        <dgm:presLayoutVars>
          <dgm:chMax val="0"/>
          <dgm:bulletEnabled val="1"/>
        </dgm:presLayoutVars>
      </dgm:prSet>
      <dgm:spPr/>
      <dgm:t>
        <a:bodyPr/>
        <a:lstStyle/>
        <a:p>
          <a:endParaRPr lang="en-US"/>
        </a:p>
      </dgm:t>
    </dgm:pt>
    <dgm:pt modelId="{39EE380C-B571-4B68-AB63-6329D5DAC919}" type="pres">
      <dgm:prSet presAssocID="{4D082A59-7F2D-4E65-B02E-70A7F41125E3}" presName="rightArrowText" presStyleLbl="node1" presStyleIdx="0" presStyleCnt="1">
        <dgm:presLayoutVars>
          <dgm:chMax val="0"/>
          <dgm:bulletEnabled val="1"/>
        </dgm:presLayoutVars>
      </dgm:prSet>
      <dgm:spPr/>
      <dgm:t>
        <a:bodyPr/>
        <a:lstStyle/>
        <a:p>
          <a:endParaRPr lang="en-US"/>
        </a:p>
      </dgm:t>
    </dgm:pt>
  </dgm:ptLst>
  <dgm:cxnLst>
    <dgm:cxn modelId="{CC17FFC8-8C7F-4255-B00F-CE1D0EC3A16D}" type="presOf" srcId="{24461972-9042-4FC2-8AED-F573221991BE}" destId="{39EE380C-B571-4B68-AB63-6329D5DAC919}" srcOrd="0" destOrd="0" presId="urn:microsoft.com/office/officeart/2005/8/layout/arrow6"/>
    <dgm:cxn modelId="{1CD29B76-1B51-47E5-AD82-8EE98D20E48D}" type="presOf" srcId="{B88BDDB1-198D-491D-88F8-6D8567EE6AD5}" destId="{FEA37AFC-FB61-4F5E-A36D-9727D21E7715}" srcOrd="0" destOrd="0" presId="urn:microsoft.com/office/officeart/2005/8/layout/arrow6"/>
    <dgm:cxn modelId="{94D041D7-0395-4321-B78D-8C2F3B1F277C}" type="presOf" srcId="{4D082A59-7F2D-4E65-B02E-70A7F41125E3}" destId="{43BDA8A1-23C1-4C55-BF91-7249D2EB91E1}" srcOrd="0" destOrd="0" presId="urn:microsoft.com/office/officeart/2005/8/layout/arrow6"/>
    <dgm:cxn modelId="{D1D8169D-8262-48ED-A317-BB3FF175F653}" srcId="{4D082A59-7F2D-4E65-B02E-70A7F41125E3}" destId="{24461972-9042-4FC2-8AED-F573221991BE}" srcOrd="1" destOrd="0" parTransId="{9A134AEF-554E-41F5-9DDB-C5F42F2FD91D}" sibTransId="{07754A44-A4A2-4B04-8E35-8726CF145DDB}"/>
    <dgm:cxn modelId="{A3D8D2B4-13F8-4F41-ACCB-FA3E4BF72CFC}" srcId="{4D082A59-7F2D-4E65-B02E-70A7F41125E3}" destId="{B88BDDB1-198D-491D-88F8-6D8567EE6AD5}" srcOrd="0" destOrd="0" parTransId="{493CC94E-C354-4B16-8BFE-EE8C8BF4299C}" sibTransId="{D5E21D8C-4A78-4169-BA91-A5B10FD56C5D}"/>
    <dgm:cxn modelId="{116131A5-598F-4CB5-9938-B3C77232A883}" type="presParOf" srcId="{43BDA8A1-23C1-4C55-BF91-7249D2EB91E1}" destId="{A7DC0B44-79ED-4185-BDEF-8D389ED43309}" srcOrd="0" destOrd="0" presId="urn:microsoft.com/office/officeart/2005/8/layout/arrow6"/>
    <dgm:cxn modelId="{7AA75B78-564A-4236-8685-8C0F64A9E07F}" type="presParOf" srcId="{43BDA8A1-23C1-4C55-BF91-7249D2EB91E1}" destId="{FEA37AFC-FB61-4F5E-A36D-9727D21E7715}" srcOrd="1" destOrd="0" presId="urn:microsoft.com/office/officeart/2005/8/layout/arrow6"/>
    <dgm:cxn modelId="{78C8EE3D-9132-4736-BF85-073FEA5AA5E2}" type="presParOf" srcId="{43BDA8A1-23C1-4C55-BF91-7249D2EB91E1}" destId="{39EE380C-B571-4B68-AB63-6329D5DAC919}"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56EEE24-87FA-4862-B9EB-08D25D4DB885}" type="doc">
      <dgm:prSet loTypeId="urn:microsoft.com/office/officeart/2005/8/layout/radial3" loCatId="relationship" qsTypeId="urn:microsoft.com/office/officeart/2005/8/quickstyle/simple1" qsCatId="simple" csTypeId="urn:microsoft.com/office/officeart/2005/8/colors/accent1_2" csCatId="accent1" phldr="1"/>
      <dgm:spPr/>
      <dgm:t>
        <a:bodyPr/>
        <a:lstStyle/>
        <a:p>
          <a:endParaRPr lang="en-US"/>
        </a:p>
      </dgm:t>
    </dgm:pt>
    <dgm:pt modelId="{8B29C1B9-9B41-4897-B5A0-5C35D1F2EC28}">
      <dgm:prSet phldrT="[Text]"/>
      <dgm:spPr/>
      <dgm:t>
        <a:bodyPr/>
        <a:lstStyle/>
        <a:p>
          <a:r>
            <a:rPr lang="en-US" b="1" dirty="0">
              <a:solidFill>
                <a:srgbClr val="002060"/>
              </a:solidFill>
              <a:latin typeface="Calibri" panose="020F0502020204030204" pitchFamily="34" charset="0"/>
            </a:rPr>
            <a:t>Dynamic</a:t>
          </a:r>
        </a:p>
        <a:p>
          <a:r>
            <a:rPr lang="en-US" b="1" dirty="0">
              <a:solidFill>
                <a:srgbClr val="002060"/>
              </a:solidFill>
              <a:latin typeface="Calibri" panose="020F0502020204030204" pitchFamily="34" charset="0"/>
            </a:rPr>
            <a:t>Host</a:t>
          </a:r>
        </a:p>
        <a:p>
          <a:r>
            <a:rPr lang="en-US" b="1" dirty="0">
              <a:solidFill>
                <a:srgbClr val="002060"/>
              </a:solidFill>
              <a:latin typeface="Calibri" panose="020F0502020204030204" pitchFamily="34" charset="0"/>
            </a:rPr>
            <a:t>Configuration</a:t>
          </a:r>
        </a:p>
        <a:p>
          <a:r>
            <a:rPr lang="en-US" b="1" dirty="0">
              <a:solidFill>
                <a:srgbClr val="002060"/>
              </a:solidFill>
              <a:latin typeface="Calibri" panose="020F0502020204030204" pitchFamily="34" charset="0"/>
            </a:rPr>
            <a:t>Protocol</a:t>
          </a:r>
        </a:p>
      </dgm:t>
    </dgm:pt>
    <dgm:pt modelId="{A764E389-7E92-4B6F-85C3-AC2723C31032}" type="parTrans" cxnId="{C7F1FD4E-08DF-4506-94D7-921CE209B438}">
      <dgm:prSet/>
      <dgm:spPr/>
      <dgm:t>
        <a:bodyPr/>
        <a:lstStyle/>
        <a:p>
          <a:endParaRPr lang="en-US"/>
        </a:p>
      </dgm:t>
    </dgm:pt>
    <dgm:pt modelId="{4493F5AC-36EB-4C6E-B84E-0E8B3E3A45C0}" type="sibTrans" cxnId="{C7F1FD4E-08DF-4506-94D7-921CE209B438}">
      <dgm:prSet/>
      <dgm:spPr/>
      <dgm:t>
        <a:bodyPr/>
        <a:lstStyle/>
        <a:p>
          <a:endParaRPr lang="en-US"/>
        </a:p>
      </dgm:t>
    </dgm:pt>
    <dgm:pt modelId="{2A212E19-77FD-41CB-9F97-84222BF8C102}" type="pres">
      <dgm:prSet presAssocID="{C56EEE24-87FA-4862-B9EB-08D25D4DB885}" presName="composite" presStyleCnt="0">
        <dgm:presLayoutVars>
          <dgm:chMax val="1"/>
          <dgm:dir/>
          <dgm:resizeHandles val="exact"/>
        </dgm:presLayoutVars>
      </dgm:prSet>
      <dgm:spPr/>
      <dgm:t>
        <a:bodyPr/>
        <a:lstStyle/>
        <a:p>
          <a:endParaRPr lang="en-US"/>
        </a:p>
      </dgm:t>
    </dgm:pt>
    <dgm:pt modelId="{741E493C-30AB-43DB-8AAC-0E080D674FCC}" type="pres">
      <dgm:prSet presAssocID="{C56EEE24-87FA-4862-B9EB-08D25D4DB885}" presName="radial" presStyleCnt="0">
        <dgm:presLayoutVars>
          <dgm:animLvl val="ctr"/>
        </dgm:presLayoutVars>
      </dgm:prSet>
      <dgm:spPr/>
    </dgm:pt>
    <dgm:pt modelId="{63C2A51B-CE05-4BCA-9AD0-E5F7381A5310}" type="pres">
      <dgm:prSet presAssocID="{8B29C1B9-9B41-4897-B5A0-5C35D1F2EC28}" presName="centerShape" presStyleLbl="vennNode1" presStyleIdx="0" presStyleCnt="1" custLinFactNeighborX="-15640" custLinFactNeighborY="3324"/>
      <dgm:spPr/>
      <dgm:t>
        <a:bodyPr/>
        <a:lstStyle/>
        <a:p>
          <a:endParaRPr lang="en-US"/>
        </a:p>
      </dgm:t>
    </dgm:pt>
  </dgm:ptLst>
  <dgm:cxnLst>
    <dgm:cxn modelId="{C7F1FD4E-08DF-4506-94D7-921CE209B438}" srcId="{C56EEE24-87FA-4862-B9EB-08D25D4DB885}" destId="{8B29C1B9-9B41-4897-B5A0-5C35D1F2EC28}" srcOrd="0" destOrd="0" parTransId="{A764E389-7E92-4B6F-85C3-AC2723C31032}" sibTransId="{4493F5AC-36EB-4C6E-B84E-0E8B3E3A45C0}"/>
    <dgm:cxn modelId="{14992FF0-F138-4F7A-B329-3175A5109E52}" type="presOf" srcId="{C56EEE24-87FA-4862-B9EB-08D25D4DB885}" destId="{2A212E19-77FD-41CB-9F97-84222BF8C102}" srcOrd="0" destOrd="0" presId="urn:microsoft.com/office/officeart/2005/8/layout/radial3"/>
    <dgm:cxn modelId="{28993A8E-210F-47E7-93EF-25BEA3CE2820}" type="presOf" srcId="{8B29C1B9-9B41-4897-B5A0-5C35D1F2EC28}" destId="{63C2A51B-CE05-4BCA-9AD0-E5F7381A5310}" srcOrd="0" destOrd="0" presId="urn:microsoft.com/office/officeart/2005/8/layout/radial3"/>
    <dgm:cxn modelId="{E133188E-0F34-443A-A4FE-48DF8DF6FDE1}" type="presParOf" srcId="{2A212E19-77FD-41CB-9F97-84222BF8C102}" destId="{741E493C-30AB-43DB-8AAC-0E080D674FCC}" srcOrd="0" destOrd="0" presId="urn:microsoft.com/office/officeart/2005/8/layout/radial3"/>
    <dgm:cxn modelId="{135D6710-D1E1-48BC-BB7F-ED83D122CFC4}" type="presParOf" srcId="{741E493C-30AB-43DB-8AAC-0E080D674FCC}" destId="{63C2A51B-CE05-4BCA-9AD0-E5F7381A5310}" srcOrd="0"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3BE1278-B7E3-454B-81EB-40399FF771FC}" type="doc">
      <dgm:prSet loTypeId="urn:microsoft.com/office/officeart/2005/8/layout/chart3" loCatId="cycle" qsTypeId="urn:microsoft.com/office/officeart/2005/8/quickstyle/simple4" qsCatId="simple" csTypeId="urn:microsoft.com/office/officeart/2005/8/colors/accent1_2" csCatId="accent1" phldr="1"/>
      <dgm:spPr/>
    </dgm:pt>
    <dgm:pt modelId="{CEAB8194-F48E-4367-BF15-E53684027BE3}">
      <dgm:prSet phldrT="[Text]"/>
      <dgm:spPr/>
      <dgm:t>
        <a:bodyPr/>
        <a:lstStyle/>
        <a:p>
          <a:r>
            <a:rPr lang="en-US" dirty="0"/>
            <a:t>BOOTP</a:t>
          </a:r>
        </a:p>
      </dgm:t>
    </dgm:pt>
    <dgm:pt modelId="{B9E30D33-7B9A-48A1-8E59-102D419C57A1}" type="parTrans" cxnId="{259C5E66-85ED-4AED-A2BE-877952A98493}">
      <dgm:prSet/>
      <dgm:spPr/>
      <dgm:t>
        <a:bodyPr/>
        <a:lstStyle/>
        <a:p>
          <a:endParaRPr lang="en-US"/>
        </a:p>
      </dgm:t>
    </dgm:pt>
    <dgm:pt modelId="{DE8D5939-22F4-4044-A5BC-7B11CCD09BA1}" type="sibTrans" cxnId="{259C5E66-85ED-4AED-A2BE-877952A98493}">
      <dgm:prSet/>
      <dgm:spPr/>
      <dgm:t>
        <a:bodyPr/>
        <a:lstStyle/>
        <a:p>
          <a:endParaRPr lang="en-US"/>
        </a:p>
      </dgm:t>
    </dgm:pt>
    <dgm:pt modelId="{E3750745-0241-4D39-951E-7189E850D3C6}">
      <dgm:prSet phldrT="[Text]"/>
      <dgm:spPr/>
      <dgm:t>
        <a:bodyPr/>
        <a:lstStyle/>
        <a:p>
          <a:r>
            <a:rPr lang="en-US" dirty="0"/>
            <a:t>RARP</a:t>
          </a:r>
        </a:p>
      </dgm:t>
    </dgm:pt>
    <dgm:pt modelId="{89D3D2CA-A872-4900-A833-C4D232F5FC7B}" type="parTrans" cxnId="{90DECFAF-A75F-43A3-BAC6-4E74AB07090C}">
      <dgm:prSet/>
      <dgm:spPr/>
      <dgm:t>
        <a:bodyPr/>
        <a:lstStyle/>
        <a:p>
          <a:endParaRPr lang="en-US"/>
        </a:p>
      </dgm:t>
    </dgm:pt>
    <dgm:pt modelId="{82D45AB1-BA70-4EB1-A451-E9BCFE0E3065}" type="sibTrans" cxnId="{90DECFAF-A75F-43A3-BAC6-4E74AB07090C}">
      <dgm:prSet/>
      <dgm:spPr/>
      <dgm:t>
        <a:bodyPr/>
        <a:lstStyle/>
        <a:p>
          <a:endParaRPr lang="en-US"/>
        </a:p>
      </dgm:t>
    </dgm:pt>
    <dgm:pt modelId="{99B11657-BD3A-468B-BD22-B84A914E76CE}">
      <dgm:prSet phldrT="[Text]"/>
      <dgm:spPr/>
      <dgm:t>
        <a:bodyPr/>
        <a:lstStyle/>
        <a:p>
          <a:r>
            <a:rPr lang="en-US" dirty="0"/>
            <a:t>ARP</a:t>
          </a:r>
        </a:p>
      </dgm:t>
    </dgm:pt>
    <dgm:pt modelId="{C158B612-B51C-4CF9-B509-EB74B9F378EA}" type="parTrans" cxnId="{B0391CE2-8973-43AC-A37D-98620954E825}">
      <dgm:prSet/>
      <dgm:spPr/>
      <dgm:t>
        <a:bodyPr/>
        <a:lstStyle/>
        <a:p>
          <a:endParaRPr lang="en-US"/>
        </a:p>
      </dgm:t>
    </dgm:pt>
    <dgm:pt modelId="{B28A82E7-5C39-48A3-A4F0-8CB673DE11D1}" type="sibTrans" cxnId="{B0391CE2-8973-43AC-A37D-98620954E825}">
      <dgm:prSet/>
      <dgm:spPr/>
      <dgm:t>
        <a:bodyPr/>
        <a:lstStyle/>
        <a:p>
          <a:endParaRPr lang="en-US"/>
        </a:p>
      </dgm:t>
    </dgm:pt>
    <dgm:pt modelId="{3B02CA49-186E-4C8C-A329-1C839FF6097B}" type="pres">
      <dgm:prSet presAssocID="{A3BE1278-B7E3-454B-81EB-40399FF771FC}" presName="compositeShape" presStyleCnt="0">
        <dgm:presLayoutVars>
          <dgm:chMax val="7"/>
          <dgm:dir/>
          <dgm:resizeHandles val="exact"/>
        </dgm:presLayoutVars>
      </dgm:prSet>
      <dgm:spPr/>
    </dgm:pt>
    <dgm:pt modelId="{E7C1E084-ED87-4D7A-8487-66D7EA7A472A}" type="pres">
      <dgm:prSet presAssocID="{A3BE1278-B7E3-454B-81EB-40399FF771FC}" presName="wedge1" presStyleLbl="node1" presStyleIdx="0" presStyleCnt="3"/>
      <dgm:spPr/>
      <dgm:t>
        <a:bodyPr/>
        <a:lstStyle/>
        <a:p>
          <a:endParaRPr lang="en-US"/>
        </a:p>
      </dgm:t>
    </dgm:pt>
    <dgm:pt modelId="{97C0E982-0DBF-416C-922D-391FE27F1561}" type="pres">
      <dgm:prSet presAssocID="{A3BE1278-B7E3-454B-81EB-40399FF771FC}" presName="wedge1Tx" presStyleLbl="node1" presStyleIdx="0" presStyleCnt="3">
        <dgm:presLayoutVars>
          <dgm:chMax val="0"/>
          <dgm:chPref val="0"/>
          <dgm:bulletEnabled val="1"/>
        </dgm:presLayoutVars>
      </dgm:prSet>
      <dgm:spPr/>
      <dgm:t>
        <a:bodyPr/>
        <a:lstStyle/>
        <a:p>
          <a:endParaRPr lang="en-US"/>
        </a:p>
      </dgm:t>
    </dgm:pt>
    <dgm:pt modelId="{185D7F7B-1027-4B5C-9E04-3F876EC7D6E1}" type="pres">
      <dgm:prSet presAssocID="{A3BE1278-B7E3-454B-81EB-40399FF771FC}" presName="wedge2" presStyleLbl="node1" presStyleIdx="1" presStyleCnt="3"/>
      <dgm:spPr/>
      <dgm:t>
        <a:bodyPr/>
        <a:lstStyle/>
        <a:p>
          <a:endParaRPr lang="en-US"/>
        </a:p>
      </dgm:t>
    </dgm:pt>
    <dgm:pt modelId="{6111FC1D-F7CA-4B56-A63F-0E0E74486E0D}" type="pres">
      <dgm:prSet presAssocID="{A3BE1278-B7E3-454B-81EB-40399FF771FC}" presName="wedge2Tx" presStyleLbl="node1" presStyleIdx="1" presStyleCnt="3">
        <dgm:presLayoutVars>
          <dgm:chMax val="0"/>
          <dgm:chPref val="0"/>
          <dgm:bulletEnabled val="1"/>
        </dgm:presLayoutVars>
      </dgm:prSet>
      <dgm:spPr/>
      <dgm:t>
        <a:bodyPr/>
        <a:lstStyle/>
        <a:p>
          <a:endParaRPr lang="en-US"/>
        </a:p>
      </dgm:t>
    </dgm:pt>
    <dgm:pt modelId="{EBB8A041-B930-4A7E-AA51-C96C10F1DA0F}" type="pres">
      <dgm:prSet presAssocID="{A3BE1278-B7E3-454B-81EB-40399FF771FC}" presName="wedge3" presStyleLbl="node1" presStyleIdx="2" presStyleCnt="3"/>
      <dgm:spPr/>
      <dgm:t>
        <a:bodyPr/>
        <a:lstStyle/>
        <a:p>
          <a:endParaRPr lang="en-US"/>
        </a:p>
      </dgm:t>
    </dgm:pt>
    <dgm:pt modelId="{282AE57E-B99B-43D8-B731-1599E8FEFA0D}" type="pres">
      <dgm:prSet presAssocID="{A3BE1278-B7E3-454B-81EB-40399FF771FC}" presName="wedge3Tx" presStyleLbl="node1" presStyleIdx="2" presStyleCnt="3">
        <dgm:presLayoutVars>
          <dgm:chMax val="0"/>
          <dgm:chPref val="0"/>
          <dgm:bulletEnabled val="1"/>
        </dgm:presLayoutVars>
      </dgm:prSet>
      <dgm:spPr/>
      <dgm:t>
        <a:bodyPr/>
        <a:lstStyle/>
        <a:p>
          <a:endParaRPr lang="en-US"/>
        </a:p>
      </dgm:t>
    </dgm:pt>
  </dgm:ptLst>
  <dgm:cxnLst>
    <dgm:cxn modelId="{282CF374-E4CB-4CFC-9FFE-80397A85F744}" type="presOf" srcId="{CEAB8194-F48E-4367-BF15-E53684027BE3}" destId="{97C0E982-0DBF-416C-922D-391FE27F1561}" srcOrd="1" destOrd="0" presId="urn:microsoft.com/office/officeart/2005/8/layout/chart3"/>
    <dgm:cxn modelId="{E2714C86-06F3-4218-8D7D-172DB3D279FB}" type="presOf" srcId="{99B11657-BD3A-468B-BD22-B84A914E76CE}" destId="{282AE57E-B99B-43D8-B731-1599E8FEFA0D}" srcOrd="1" destOrd="0" presId="urn:microsoft.com/office/officeart/2005/8/layout/chart3"/>
    <dgm:cxn modelId="{90DECFAF-A75F-43A3-BAC6-4E74AB07090C}" srcId="{A3BE1278-B7E3-454B-81EB-40399FF771FC}" destId="{E3750745-0241-4D39-951E-7189E850D3C6}" srcOrd="1" destOrd="0" parTransId="{89D3D2CA-A872-4900-A833-C4D232F5FC7B}" sibTransId="{82D45AB1-BA70-4EB1-A451-E9BCFE0E3065}"/>
    <dgm:cxn modelId="{75900E93-79CE-46B6-B46C-D119B72BA579}" type="presOf" srcId="{E3750745-0241-4D39-951E-7189E850D3C6}" destId="{6111FC1D-F7CA-4B56-A63F-0E0E74486E0D}" srcOrd="1" destOrd="0" presId="urn:microsoft.com/office/officeart/2005/8/layout/chart3"/>
    <dgm:cxn modelId="{1AF8B87A-C33E-4CC2-8A33-86CB1A7FFBE3}" type="presOf" srcId="{A3BE1278-B7E3-454B-81EB-40399FF771FC}" destId="{3B02CA49-186E-4C8C-A329-1C839FF6097B}" srcOrd="0" destOrd="0" presId="urn:microsoft.com/office/officeart/2005/8/layout/chart3"/>
    <dgm:cxn modelId="{B0391CE2-8973-43AC-A37D-98620954E825}" srcId="{A3BE1278-B7E3-454B-81EB-40399FF771FC}" destId="{99B11657-BD3A-468B-BD22-B84A914E76CE}" srcOrd="2" destOrd="0" parTransId="{C158B612-B51C-4CF9-B509-EB74B9F378EA}" sibTransId="{B28A82E7-5C39-48A3-A4F0-8CB673DE11D1}"/>
    <dgm:cxn modelId="{D2B3F02F-9881-4469-9762-23A5DCB7E7CA}" type="presOf" srcId="{99B11657-BD3A-468B-BD22-B84A914E76CE}" destId="{EBB8A041-B930-4A7E-AA51-C96C10F1DA0F}" srcOrd="0" destOrd="0" presId="urn:microsoft.com/office/officeart/2005/8/layout/chart3"/>
    <dgm:cxn modelId="{259C5E66-85ED-4AED-A2BE-877952A98493}" srcId="{A3BE1278-B7E3-454B-81EB-40399FF771FC}" destId="{CEAB8194-F48E-4367-BF15-E53684027BE3}" srcOrd="0" destOrd="0" parTransId="{B9E30D33-7B9A-48A1-8E59-102D419C57A1}" sibTransId="{DE8D5939-22F4-4044-A5BC-7B11CCD09BA1}"/>
    <dgm:cxn modelId="{92C3A0BA-7B66-44D3-B5FC-1A695C42E4CD}" type="presOf" srcId="{CEAB8194-F48E-4367-BF15-E53684027BE3}" destId="{E7C1E084-ED87-4D7A-8487-66D7EA7A472A}" srcOrd="0" destOrd="0" presId="urn:microsoft.com/office/officeart/2005/8/layout/chart3"/>
    <dgm:cxn modelId="{8E322592-9BF2-42AA-87A6-E13108E5F5BA}" type="presOf" srcId="{E3750745-0241-4D39-951E-7189E850D3C6}" destId="{185D7F7B-1027-4B5C-9E04-3F876EC7D6E1}" srcOrd="0" destOrd="0" presId="urn:microsoft.com/office/officeart/2005/8/layout/chart3"/>
    <dgm:cxn modelId="{3A91FE0A-0D2B-4D45-8CE7-A12F06153BF7}" type="presParOf" srcId="{3B02CA49-186E-4C8C-A329-1C839FF6097B}" destId="{E7C1E084-ED87-4D7A-8487-66D7EA7A472A}" srcOrd="0" destOrd="0" presId="urn:microsoft.com/office/officeart/2005/8/layout/chart3"/>
    <dgm:cxn modelId="{897A9D21-C788-4069-852A-0D0D5849B529}" type="presParOf" srcId="{3B02CA49-186E-4C8C-A329-1C839FF6097B}" destId="{97C0E982-0DBF-416C-922D-391FE27F1561}" srcOrd="1" destOrd="0" presId="urn:microsoft.com/office/officeart/2005/8/layout/chart3"/>
    <dgm:cxn modelId="{8F5F2250-67BA-43C3-8FAE-E37F32DE87DA}" type="presParOf" srcId="{3B02CA49-186E-4C8C-A329-1C839FF6097B}" destId="{185D7F7B-1027-4B5C-9E04-3F876EC7D6E1}" srcOrd="2" destOrd="0" presId="urn:microsoft.com/office/officeart/2005/8/layout/chart3"/>
    <dgm:cxn modelId="{CA88D96C-749C-4CAE-A7CD-66B37510E044}" type="presParOf" srcId="{3B02CA49-186E-4C8C-A329-1C839FF6097B}" destId="{6111FC1D-F7CA-4B56-A63F-0E0E74486E0D}" srcOrd="3" destOrd="0" presId="urn:microsoft.com/office/officeart/2005/8/layout/chart3"/>
    <dgm:cxn modelId="{32504078-823B-4E37-B14A-65618BBC2FB1}" type="presParOf" srcId="{3B02CA49-186E-4C8C-A329-1C839FF6097B}" destId="{EBB8A041-B930-4A7E-AA51-C96C10F1DA0F}" srcOrd="4" destOrd="0" presId="urn:microsoft.com/office/officeart/2005/8/layout/chart3"/>
    <dgm:cxn modelId="{CB76AB34-87AA-452D-B32C-042A85185A6A}" type="presParOf" srcId="{3B02CA49-186E-4C8C-A329-1C839FF6097B}" destId="{282AE57E-B99B-43D8-B731-1599E8FEFA0D}" srcOrd="5"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98B8FFE-290D-4560-BF0D-D214D0985157}" type="doc">
      <dgm:prSet loTypeId="urn:microsoft.com/office/officeart/2005/8/layout/vList2" loCatId="list" qsTypeId="urn:microsoft.com/office/officeart/2005/8/quickstyle/simple1" qsCatId="simple" csTypeId="urn:microsoft.com/office/officeart/2005/8/colors/colorful2" csCatId="colorful" phldr="1"/>
      <dgm:spPr/>
    </dgm:pt>
    <dgm:pt modelId="{C49D2E66-2C1B-488E-B9D3-434A10434A9C}">
      <dgm:prSet phldrT="[Text]" custT="1"/>
      <dgm:spPr/>
      <dgm:t>
        <a:bodyPr/>
        <a:lstStyle/>
        <a:p>
          <a:r>
            <a:rPr lang="en-US" sz="3200" b="1" dirty="0"/>
            <a:t>From : YOU</a:t>
          </a:r>
        </a:p>
      </dgm:t>
    </dgm:pt>
    <dgm:pt modelId="{AF65E696-7522-4525-923A-0F02796AB9B4}" type="parTrans" cxnId="{78B2ACFA-2041-46E1-8918-82551D60330F}">
      <dgm:prSet/>
      <dgm:spPr/>
      <dgm:t>
        <a:bodyPr/>
        <a:lstStyle/>
        <a:p>
          <a:endParaRPr lang="en-US"/>
        </a:p>
      </dgm:t>
    </dgm:pt>
    <dgm:pt modelId="{7E6DCA51-A8C0-4B12-83C6-02346FB35A66}" type="sibTrans" cxnId="{78B2ACFA-2041-46E1-8918-82551D60330F}">
      <dgm:prSet/>
      <dgm:spPr/>
      <dgm:t>
        <a:bodyPr/>
        <a:lstStyle/>
        <a:p>
          <a:endParaRPr lang="en-US"/>
        </a:p>
      </dgm:t>
    </dgm:pt>
    <dgm:pt modelId="{D43526C1-89BF-4A59-8602-42CA01D1523B}">
      <dgm:prSet phldrT="[Text]" custT="1"/>
      <dgm:spPr/>
      <dgm:t>
        <a:bodyPr/>
        <a:lstStyle/>
        <a:p>
          <a:r>
            <a:rPr lang="en-US" sz="2800" b="1" dirty="0"/>
            <a:t>To : (blank)</a:t>
          </a:r>
        </a:p>
      </dgm:t>
    </dgm:pt>
    <dgm:pt modelId="{72AF1BD6-4F37-47E9-91A6-E2B9743D29A1}" type="parTrans" cxnId="{E83BD5FE-6356-4567-9DC7-617893FE42A8}">
      <dgm:prSet/>
      <dgm:spPr/>
      <dgm:t>
        <a:bodyPr/>
        <a:lstStyle/>
        <a:p>
          <a:endParaRPr lang="en-US"/>
        </a:p>
      </dgm:t>
    </dgm:pt>
    <dgm:pt modelId="{BDD95AEB-B652-4E8E-82F3-927FF26835CC}" type="sibTrans" cxnId="{E83BD5FE-6356-4567-9DC7-617893FE42A8}">
      <dgm:prSet/>
      <dgm:spPr/>
      <dgm:t>
        <a:bodyPr/>
        <a:lstStyle/>
        <a:p>
          <a:endParaRPr lang="en-US"/>
        </a:p>
      </dgm:t>
    </dgm:pt>
    <dgm:pt modelId="{E583B46D-5DFC-4398-9443-D4F02CA0352C}">
      <dgm:prSet phldrT="[Text]" custT="1"/>
      <dgm:spPr/>
      <dgm:t>
        <a:bodyPr/>
        <a:lstStyle/>
        <a:p>
          <a:r>
            <a:rPr lang="en-US" sz="2400" b="1" dirty="0"/>
            <a:t>Cc : All important stakeholders</a:t>
          </a:r>
        </a:p>
      </dgm:t>
    </dgm:pt>
    <dgm:pt modelId="{13027356-A2DB-4C0D-BDAE-6CABA35DEA61}" type="parTrans" cxnId="{53989478-137A-46C5-A295-3AAE9F700E45}">
      <dgm:prSet/>
      <dgm:spPr/>
      <dgm:t>
        <a:bodyPr/>
        <a:lstStyle/>
        <a:p>
          <a:endParaRPr lang="en-US"/>
        </a:p>
      </dgm:t>
    </dgm:pt>
    <dgm:pt modelId="{4A9F92A6-049D-4944-B66D-7B55A4F3F4F2}" type="sibTrans" cxnId="{53989478-137A-46C5-A295-3AAE9F700E45}">
      <dgm:prSet/>
      <dgm:spPr/>
      <dgm:t>
        <a:bodyPr/>
        <a:lstStyle/>
        <a:p>
          <a:endParaRPr lang="en-US"/>
        </a:p>
      </dgm:t>
    </dgm:pt>
    <dgm:pt modelId="{EC2A0A59-460D-4045-A57C-AB4F867E4F2E}">
      <dgm:prSet phldrT="[Text]" custT="1"/>
      <dgm:spPr/>
      <dgm:t>
        <a:bodyPr/>
        <a:lstStyle/>
        <a:p>
          <a:r>
            <a:rPr lang="en-US" sz="2000" b="1" dirty="0"/>
            <a:t>Bcc : Whole list of Invitees (to whom invitations are to be sent)</a:t>
          </a:r>
        </a:p>
      </dgm:t>
    </dgm:pt>
    <dgm:pt modelId="{FCFC5BF3-3409-42E8-89A4-DE4DF5A612E8}" type="parTrans" cxnId="{ECB17DEE-2139-4132-9E49-FFBB694C5627}">
      <dgm:prSet/>
      <dgm:spPr/>
      <dgm:t>
        <a:bodyPr/>
        <a:lstStyle/>
        <a:p>
          <a:endParaRPr lang="en-US"/>
        </a:p>
      </dgm:t>
    </dgm:pt>
    <dgm:pt modelId="{3A1A5285-5A72-42CB-AB11-DE60CEFC229C}" type="sibTrans" cxnId="{ECB17DEE-2139-4132-9E49-FFBB694C5627}">
      <dgm:prSet/>
      <dgm:spPr/>
      <dgm:t>
        <a:bodyPr/>
        <a:lstStyle/>
        <a:p>
          <a:endParaRPr lang="en-US"/>
        </a:p>
      </dgm:t>
    </dgm:pt>
    <dgm:pt modelId="{3AB1D80A-6570-48DE-B1FA-BEDAAA617640}" type="pres">
      <dgm:prSet presAssocID="{E98B8FFE-290D-4560-BF0D-D214D0985157}" presName="linear" presStyleCnt="0">
        <dgm:presLayoutVars>
          <dgm:animLvl val="lvl"/>
          <dgm:resizeHandles val="exact"/>
        </dgm:presLayoutVars>
      </dgm:prSet>
      <dgm:spPr/>
    </dgm:pt>
    <dgm:pt modelId="{673B2404-5297-45CF-B8F4-714287BA6991}" type="pres">
      <dgm:prSet presAssocID="{C49D2E66-2C1B-488E-B9D3-434A10434A9C}" presName="parentText" presStyleLbl="node1" presStyleIdx="0" presStyleCnt="4">
        <dgm:presLayoutVars>
          <dgm:chMax val="0"/>
          <dgm:bulletEnabled val="1"/>
        </dgm:presLayoutVars>
      </dgm:prSet>
      <dgm:spPr/>
      <dgm:t>
        <a:bodyPr/>
        <a:lstStyle/>
        <a:p>
          <a:endParaRPr lang="en-US"/>
        </a:p>
      </dgm:t>
    </dgm:pt>
    <dgm:pt modelId="{6558B365-6DCC-4346-93FD-E89F39BD513C}" type="pres">
      <dgm:prSet presAssocID="{7E6DCA51-A8C0-4B12-83C6-02346FB35A66}" presName="spacer" presStyleCnt="0"/>
      <dgm:spPr/>
    </dgm:pt>
    <dgm:pt modelId="{CEEA30EC-4BD6-4485-B7B1-39181AEE9CF9}" type="pres">
      <dgm:prSet presAssocID="{D43526C1-89BF-4A59-8602-42CA01D1523B}" presName="parentText" presStyleLbl="node1" presStyleIdx="1" presStyleCnt="4">
        <dgm:presLayoutVars>
          <dgm:chMax val="0"/>
          <dgm:bulletEnabled val="1"/>
        </dgm:presLayoutVars>
      </dgm:prSet>
      <dgm:spPr/>
      <dgm:t>
        <a:bodyPr/>
        <a:lstStyle/>
        <a:p>
          <a:endParaRPr lang="en-US"/>
        </a:p>
      </dgm:t>
    </dgm:pt>
    <dgm:pt modelId="{A6EA7E29-7D40-45AF-B102-27DA82353E7E}" type="pres">
      <dgm:prSet presAssocID="{BDD95AEB-B652-4E8E-82F3-927FF26835CC}" presName="spacer" presStyleCnt="0"/>
      <dgm:spPr/>
    </dgm:pt>
    <dgm:pt modelId="{659942A2-8261-48A8-A416-64091229EB1D}" type="pres">
      <dgm:prSet presAssocID="{E583B46D-5DFC-4398-9443-D4F02CA0352C}" presName="parentText" presStyleLbl="node1" presStyleIdx="2" presStyleCnt="4">
        <dgm:presLayoutVars>
          <dgm:chMax val="0"/>
          <dgm:bulletEnabled val="1"/>
        </dgm:presLayoutVars>
      </dgm:prSet>
      <dgm:spPr/>
      <dgm:t>
        <a:bodyPr/>
        <a:lstStyle/>
        <a:p>
          <a:endParaRPr lang="en-US"/>
        </a:p>
      </dgm:t>
    </dgm:pt>
    <dgm:pt modelId="{73B7B2C4-3CD0-4770-BEBF-590A3560217C}" type="pres">
      <dgm:prSet presAssocID="{4A9F92A6-049D-4944-B66D-7B55A4F3F4F2}" presName="spacer" presStyleCnt="0"/>
      <dgm:spPr/>
    </dgm:pt>
    <dgm:pt modelId="{0C96F69D-9B20-4F28-8CBF-A57E779B30FD}" type="pres">
      <dgm:prSet presAssocID="{EC2A0A59-460D-4045-A57C-AB4F867E4F2E}" presName="parentText" presStyleLbl="node1" presStyleIdx="3" presStyleCnt="4">
        <dgm:presLayoutVars>
          <dgm:chMax val="0"/>
          <dgm:bulletEnabled val="1"/>
        </dgm:presLayoutVars>
      </dgm:prSet>
      <dgm:spPr/>
      <dgm:t>
        <a:bodyPr/>
        <a:lstStyle/>
        <a:p>
          <a:endParaRPr lang="en-US"/>
        </a:p>
      </dgm:t>
    </dgm:pt>
  </dgm:ptLst>
  <dgm:cxnLst>
    <dgm:cxn modelId="{ECB17DEE-2139-4132-9E49-FFBB694C5627}" srcId="{E98B8FFE-290D-4560-BF0D-D214D0985157}" destId="{EC2A0A59-460D-4045-A57C-AB4F867E4F2E}" srcOrd="3" destOrd="0" parTransId="{FCFC5BF3-3409-42E8-89A4-DE4DF5A612E8}" sibTransId="{3A1A5285-5A72-42CB-AB11-DE60CEFC229C}"/>
    <dgm:cxn modelId="{9586A1BD-9CEA-4153-8329-4A85D3AAF5B1}" type="presOf" srcId="{C49D2E66-2C1B-488E-B9D3-434A10434A9C}" destId="{673B2404-5297-45CF-B8F4-714287BA6991}" srcOrd="0" destOrd="0" presId="urn:microsoft.com/office/officeart/2005/8/layout/vList2"/>
    <dgm:cxn modelId="{78B2ACFA-2041-46E1-8918-82551D60330F}" srcId="{E98B8FFE-290D-4560-BF0D-D214D0985157}" destId="{C49D2E66-2C1B-488E-B9D3-434A10434A9C}" srcOrd="0" destOrd="0" parTransId="{AF65E696-7522-4525-923A-0F02796AB9B4}" sibTransId="{7E6DCA51-A8C0-4B12-83C6-02346FB35A66}"/>
    <dgm:cxn modelId="{DB40D4FB-015B-4021-99CA-9E5EF1724269}" type="presOf" srcId="{E583B46D-5DFC-4398-9443-D4F02CA0352C}" destId="{659942A2-8261-48A8-A416-64091229EB1D}" srcOrd="0" destOrd="0" presId="urn:microsoft.com/office/officeart/2005/8/layout/vList2"/>
    <dgm:cxn modelId="{F1EBF413-C26B-4C48-B6D0-23EFE3F6D0A4}" type="presOf" srcId="{EC2A0A59-460D-4045-A57C-AB4F867E4F2E}" destId="{0C96F69D-9B20-4F28-8CBF-A57E779B30FD}" srcOrd="0" destOrd="0" presId="urn:microsoft.com/office/officeart/2005/8/layout/vList2"/>
    <dgm:cxn modelId="{BAF7752A-9B7A-4317-8A7A-F5E6CA0F7B19}" type="presOf" srcId="{D43526C1-89BF-4A59-8602-42CA01D1523B}" destId="{CEEA30EC-4BD6-4485-B7B1-39181AEE9CF9}" srcOrd="0" destOrd="0" presId="urn:microsoft.com/office/officeart/2005/8/layout/vList2"/>
    <dgm:cxn modelId="{8483562B-C51E-4D34-9F2E-B7CC48BC958F}" type="presOf" srcId="{E98B8FFE-290D-4560-BF0D-D214D0985157}" destId="{3AB1D80A-6570-48DE-B1FA-BEDAAA617640}" srcOrd="0" destOrd="0" presId="urn:microsoft.com/office/officeart/2005/8/layout/vList2"/>
    <dgm:cxn modelId="{53989478-137A-46C5-A295-3AAE9F700E45}" srcId="{E98B8FFE-290D-4560-BF0D-D214D0985157}" destId="{E583B46D-5DFC-4398-9443-D4F02CA0352C}" srcOrd="2" destOrd="0" parTransId="{13027356-A2DB-4C0D-BDAE-6CABA35DEA61}" sibTransId="{4A9F92A6-049D-4944-B66D-7B55A4F3F4F2}"/>
    <dgm:cxn modelId="{E83BD5FE-6356-4567-9DC7-617893FE42A8}" srcId="{E98B8FFE-290D-4560-BF0D-D214D0985157}" destId="{D43526C1-89BF-4A59-8602-42CA01D1523B}" srcOrd="1" destOrd="0" parTransId="{72AF1BD6-4F37-47E9-91A6-E2B9743D29A1}" sibTransId="{BDD95AEB-B652-4E8E-82F3-927FF26835CC}"/>
    <dgm:cxn modelId="{527E8D41-BC42-4B1B-9C80-E3D71DB41ED6}" type="presParOf" srcId="{3AB1D80A-6570-48DE-B1FA-BEDAAA617640}" destId="{673B2404-5297-45CF-B8F4-714287BA6991}" srcOrd="0" destOrd="0" presId="urn:microsoft.com/office/officeart/2005/8/layout/vList2"/>
    <dgm:cxn modelId="{95A376D8-4759-4984-B9C2-D762666AA036}" type="presParOf" srcId="{3AB1D80A-6570-48DE-B1FA-BEDAAA617640}" destId="{6558B365-6DCC-4346-93FD-E89F39BD513C}" srcOrd="1" destOrd="0" presId="urn:microsoft.com/office/officeart/2005/8/layout/vList2"/>
    <dgm:cxn modelId="{CC3CEBCB-39E9-4D5C-A988-3DF3D611C397}" type="presParOf" srcId="{3AB1D80A-6570-48DE-B1FA-BEDAAA617640}" destId="{CEEA30EC-4BD6-4485-B7B1-39181AEE9CF9}" srcOrd="2" destOrd="0" presId="urn:microsoft.com/office/officeart/2005/8/layout/vList2"/>
    <dgm:cxn modelId="{9049C9D9-0D10-4F93-B9F0-2F986E4A8B7D}" type="presParOf" srcId="{3AB1D80A-6570-48DE-B1FA-BEDAAA617640}" destId="{A6EA7E29-7D40-45AF-B102-27DA82353E7E}" srcOrd="3" destOrd="0" presId="urn:microsoft.com/office/officeart/2005/8/layout/vList2"/>
    <dgm:cxn modelId="{614A51BC-51B4-4D58-8A62-37B9B33767E7}" type="presParOf" srcId="{3AB1D80A-6570-48DE-B1FA-BEDAAA617640}" destId="{659942A2-8261-48A8-A416-64091229EB1D}" srcOrd="4" destOrd="0" presId="urn:microsoft.com/office/officeart/2005/8/layout/vList2"/>
    <dgm:cxn modelId="{32CAB322-CA61-43C0-BBCD-0E03038589E5}" type="presParOf" srcId="{3AB1D80A-6570-48DE-B1FA-BEDAAA617640}" destId="{73B7B2C4-3CD0-4770-BEBF-590A3560217C}" srcOrd="5" destOrd="0" presId="urn:microsoft.com/office/officeart/2005/8/layout/vList2"/>
    <dgm:cxn modelId="{4A3EC12A-E801-46A1-8F22-726F36EF2246}" type="presParOf" srcId="{3AB1D80A-6570-48DE-B1FA-BEDAAA617640}" destId="{0C96F69D-9B20-4F28-8CBF-A57E779B30FD}"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A08CE2D-7F35-47BC-8535-DF0C9EAD73A1}" type="doc">
      <dgm:prSet loTypeId="urn:microsoft.com/office/officeart/2009/layout/CircleArrowProcess" loCatId="cycle" qsTypeId="urn:microsoft.com/office/officeart/2005/8/quickstyle/simple1" qsCatId="simple" csTypeId="urn:microsoft.com/office/officeart/2005/8/colors/colorful1" csCatId="colorful" phldr="1"/>
      <dgm:spPr/>
      <dgm:t>
        <a:bodyPr/>
        <a:lstStyle/>
        <a:p>
          <a:endParaRPr lang="en-US"/>
        </a:p>
      </dgm:t>
    </dgm:pt>
    <dgm:pt modelId="{175E1A8C-F0C8-4451-8076-7D0FD1D07F58}">
      <dgm:prSet phldrT="[Text]"/>
      <dgm:spPr/>
      <dgm:t>
        <a:bodyPr/>
        <a:lstStyle/>
        <a:p>
          <a:r>
            <a:rPr lang="en-US" dirty="0"/>
            <a:t>1980s</a:t>
          </a:r>
        </a:p>
      </dgm:t>
    </dgm:pt>
    <dgm:pt modelId="{021F10F7-E451-4386-9794-210AC77F3267}" type="parTrans" cxnId="{6EC35384-6365-49D8-953C-9EF2EEFBEC9C}">
      <dgm:prSet/>
      <dgm:spPr/>
      <dgm:t>
        <a:bodyPr/>
        <a:lstStyle/>
        <a:p>
          <a:endParaRPr lang="en-US"/>
        </a:p>
      </dgm:t>
    </dgm:pt>
    <dgm:pt modelId="{9246B170-01D7-41E2-A832-3AC080FE06CB}" type="sibTrans" cxnId="{6EC35384-6365-49D8-953C-9EF2EEFBEC9C}">
      <dgm:prSet/>
      <dgm:spPr/>
      <dgm:t>
        <a:bodyPr/>
        <a:lstStyle/>
        <a:p>
          <a:endParaRPr lang="en-US"/>
        </a:p>
      </dgm:t>
    </dgm:pt>
    <dgm:pt modelId="{E2220702-30E6-4DF9-A432-3E000CAFA605}">
      <dgm:prSet phldrT="[Text]" custT="1"/>
      <dgm:spPr/>
      <dgm:t>
        <a:bodyPr/>
        <a:lstStyle/>
        <a:p>
          <a:r>
            <a:rPr lang="en-US" sz="2000" dirty="0"/>
            <a:t>‘82 – EMAIL word</a:t>
          </a:r>
        </a:p>
      </dgm:t>
    </dgm:pt>
    <dgm:pt modelId="{19E41282-48B0-4971-8C12-9967FCCBFF36}" type="parTrans" cxnId="{BCB2450E-A6DF-410B-A09E-2E7D62234B5F}">
      <dgm:prSet/>
      <dgm:spPr/>
      <dgm:t>
        <a:bodyPr/>
        <a:lstStyle/>
        <a:p>
          <a:endParaRPr lang="en-US"/>
        </a:p>
      </dgm:t>
    </dgm:pt>
    <dgm:pt modelId="{0B79068C-D4F5-425E-96F9-D21A325132E5}" type="sibTrans" cxnId="{BCB2450E-A6DF-410B-A09E-2E7D62234B5F}">
      <dgm:prSet/>
      <dgm:spPr/>
      <dgm:t>
        <a:bodyPr/>
        <a:lstStyle/>
        <a:p>
          <a:endParaRPr lang="en-US"/>
        </a:p>
      </dgm:t>
    </dgm:pt>
    <dgm:pt modelId="{E9049C97-DE91-4755-9C9D-7B85FDFA2073}">
      <dgm:prSet phldrT="[Text]" custT="1"/>
      <dgm:spPr/>
      <dgm:t>
        <a:bodyPr/>
        <a:lstStyle/>
        <a:p>
          <a:r>
            <a:rPr lang="en-US" sz="2000" dirty="0"/>
            <a:t>‘82 – SMTP </a:t>
          </a:r>
        </a:p>
      </dgm:t>
    </dgm:pt>
    <dgm:pt modelId="{41C0FBF5-B0CA-465D-92D7-E041F7B715AC}" type="parTrans" cxnId="{A3E5CE92-D7B5-4326-BB73-32963FB2749C}">
      <dgm:prSet/>
      <dgm:spPr/>
      <dgm:t>
        <a:bodyPr/>
        <a:lstStyle/>
        <a:p>
          <a:endParaRPr lang="en-US"/>
        </a:p>
      </dgm:t>
    </dgm:pt>
    <dgm:pt modelId="{1D655FE8-8A6E-4F6E-830B-22DB98E7C434}" type="sibTrans" cxnId="{A3E5CE92-D7B5-4326-BB73-32963FB2749C}">
      <dgm:prSet/>
      <dgm:spPr/>
      <dgm:t>
        <a:bodyPr/>
        <a:lstStyle/>
        <a:p>
          <a:endParaRPr lang="en-US"/>
        </a:p>
      </dgm:t>
    </dgm:pt>
    <dgm:pt modelId="{97F827D1-B3AD-4622-A082-3D889518391A}">
      <dgm:prSet phldrT="[Text]" custT="1"/>
      <dgm:spPr/>
      <dgm:t>
        <a:bodyPr/>
        <a:lstStyle/>
        <a:p>
          <a:r>
            <a:rPr lang="en-US" sz="2000" dirty="0"/>
            <a:t>‘88 – </a:t>
          </a:r>
          <a:r>
            <a:rPr lang="en-US" sz="2000" dirty="0" err="1"/>
            <a:t>Ist</a:t>
          </a:r>
          <a:r>
            <a:rPr lang="en-US" sz="2000" dirty="0"/>
            <a:t> Commercial, Microsoft Mail MMM</a:t>
          </a:r>
        </a:p>
      </dgm:t>
    </dgm:pt>
    <dgm:pt modelId="{139956CC-72B1-4A00-B14D-B09E51D43BCD}" type="parTrans" cxnId="{48021B6D-C10D-4610-AEC8-CE67D455F339}">
      <dgm:prSet/>
      <dgm:spPr/>
      <dgm:t>
        <a:bodyPr/>
        <a:lstStyle/>
        <a:p>
          <a:endParaRPr lang="en-US"/>
        </a:p>
      </dgm:t>
    </dgm:pt>
    <dgm:pt modelId="{0EA54485-0556-4311-82F9-62896677B0B0}" type="sibTrans" cxnId="{48021B6D-C10D-4610-AEC8-CE67D455F339}">
      <dgm:prSet/>
      <dgm:spPr/>
      <dgm:t>
        <a:bodyPr/>
        <a:lstStyle/>
        <a:p>
          <a:endParaRPr lang="en-US"/>
        </a:p>
      </dgm:t>
    </dgm:pt>
    <dgm:pt modelId="{4B7672AA-773B-4CF9-B3D5-3EE240C59952}">
      <dgm:prSet phldrT="[Text]"/>
      <dgm:spPr/>
      <dgm:t>
        <a:bodyPr/>
        <a:lstStyle/>
        <a:p>
          <a:r>
            <a:rPr lang="en-US" dirty="0"/>
            <a:t>1970s</a:t>
          </a:r>
        </a:p>
      </dgm:t>
    </dgm:pt>
    <dgm:pt modelId="{54C0E211-7962-4EC9-869C-57E1B0C8998D}" type="parTrans" cxnId="{77E875C8-DF86-4409-87E6-0A96076A9DB7}">
      <dgm:prSet/>
      <dgm:spPr/>
      <dgm:t>
        <a:bodyPr/>
        <a:lstStyle/>
        <a:p>
          <a:endParaRPr lang="en-US"/>
        </a:p>
      </dgm:t>
    </dgm:pt>
    <dgm:pt modelId="{607C7116-8029-4895-A172-3477924C2EBC}" type="sibTrans" cxnId="{77E875C8-DF86-4409-87E6-0A96076A9DB7}">
      <dgm:prSet/>
      <dgm:spPr/>
      <dgm:t>
        <a:bodyPr/>
        <a:lstStyle/>
        <a:p>
          <a:endParaRPr lang="en-US"/>
        </a:p>
      </dgm:t>
    </dgm:pt>
    <dgm:pt modelId="{6B7B045C-2CD4-4235-B4E4-BBFF1008C7B8}">
      <dgm:prSet phldrT="[Text]" custT="1"/>
      <dgm:spPr/>
      <dgm:t>
        <a:bodyPr/>
        <a:lstStyle/>
        <a:p>
          <a:pPr algn="l"/>
          <a:r>
            <a:rPr lang="en-US" sz="2000" dirty="0"/>
            <a:t>‘71 – Ray Tomlinson</a:t>
          </a:r>
        </a:p>
        <a:p>
          <a:pPr algn="l"/>
          <a:r>
            <a:rPr lang="en-US" sz="2000" dirty="0" err="1"/>
            <a:t>Ist</a:t>
          </a:r>
          <a:r>
            <a:rPr lang="en-US" sz="2000" dirty="0"/>
            <a:t> N/w MAIL</a:t>
          </a:r>
        </a:p>
        <a:p>
          <a:pPr algn="l"/>
          <a:r>
            <a:rPr lang="en-US" sz="2000" dirty="0"/>
            <a:t>ARPANET</a:t>
          </a:r>
        </a:p>
      </dgm:t>
    </dgm:pt>
    <dgm:pt modelId="{9C3E36BE-7CE8-427B-9371-D867AE7B8887}" type="parTrans" cxnId="{A7BD3C9E-F9A3-4364-8549-D24B2776E995}">
      <dgm:prSet/>
      <dgm:spPr/>
      <dgm:t>
        <a:bodyPr/>
        <a:lstStyle/>
        <a:p>
          <a:endParaRPr lang="en-US"/>
        </a:p>
      </dgm:t>
    </dgm:pt>
    <dgm:pt modelId="{FA6DA332-8907-4BE6-B100-B5A45F27ED1F}" type="sibTrans" cxnId="{A7BD3C9E-F9A3-4364-8549-D24B2776E995}">
      <dgm:prSet/>
      <dgm:spPr/>
      <dgm:t>
        <a:bodyPr/>
        <a:lstStyle/>
        <a:p>
          <a:endParaRPr lang="en-US"/>
        </a:p>
      </dgm:t>
    </dgm:pt>
    <dgm:pt modelId="{C506FE99-2AF7-4924-895A-237E595FBC45}">
      <dgm:prSet phldrT="[Text]" custT="1"/>
      <dgm:spPr/>
      <dgm:t>
        <a:bodyPr/>
        <a:lstStyle/>
        <a:p>
          <a:pPr algn="l"/>
          <a:r>
            <a:rPr lang="en-US" sz="2000" dirty="0"/>
            <a:t>‘77 – Standard Format</a:t>
          </a:r>
        </a:p>
      </dgm:t>
    </dgm:pt>
    <dgm:pt modelId="{6F2E1C79-0FF2-46C9-AF4F-0FB10014DD3B}" type="parTrans" cxnId="{7AE71971-2E40-448D-BE8C-F02FB0E154D3}">
      <dgm:prSet/>
      <dgm:spPr/>
      <dgm:t>
        <a:bodyPr/>
        <a:lstStyle/>
        <a:p>
          <a:endParaRPr lang="en-US"/>
        </a:p>
      </dgm:t>
    </dgm:pt>
    <dgm:pt modelId="{F7944AD3-7737-4D50-B983-6A0391E3F944}" type="sibTrans" cxnId="{7AE71971-2E40-448D-BE8C-F02FB0E154D3}">
      <dgm:prSet/>
      <dgm:spPr/>
      <dgm:t>
        <a:bodyPr/>
        <a:lstStyle/>
        <a:p>
          <a:endParaRPr lang="en-US"/>
        </a:p>
      </dgm:t>
    </dgm:pt>
    <dgm:pt modelId="{A989720B-FA57-400E-B6C7-19BF8D7F5D6A}">
      <dgm:prSet phldrT="[Text]" custT="1"/>
      <dgm:spPr/>
      <dgm:t>
        <a:bodyPr/>
        <a:lstStyle/>
        <a:p>
          <a:pPr algn="l"/>
          <a:r>
            <a:rPr lang="en-US" sz="2000" dirty="0"/>
            <a:t>‘77 – US Postal Service</a:t>
          </a:r>
        </a:p>
        <a:p>
          <a:pPr algn="l"/>
          <a:r>
            <a:rPr lang="en-US" sz="2000" dirty="0"/>
            <a:t>THREAT TO MAIL</a:t>
          </a:r>
        </a:p>
      </dgm:t>
    </dgm:pt>
    <dgm:pt modelId="{9308FC9C-5BE1-4BB1-B22A-9BF53DBA32FE}" type="parTrans" cxnId="{DEBC7D1B-DE83-48DA-B927-488641279DF7}">
      <dgm:prSet/>
      <dgm:spPr/>
      <dgm:t>
        <a:bodyPr/>
        <a:lstStyle/>
        <a:p>
          <a:endParaRPr lang="en-US"/>
        </a:p>
      </dgm:t>
    </dgm:pt>
    <dgm:pt modelId="{B3F97C4B-7A36-4456-AB2B-150A9CCE3DE4}" type="sibTrans" cxnId="{DEBC7D1B-DE83-48DA-B927-488641279DF7}">
      <dgm:prSet/>
      <dgm:spPr/>
      <dgm:t>
        <a:bodyPr/>
        <a:lstStyle/>
        <a:p>
          <a:endParaRPr lang="en-US"/>
        </a:p>
      </dgm:t>
    </dgm:pt>
    <dgm:pt modelId="{C3D1752C-2429-4BE7-9052-A82284C22F1B}">
      <dgm:prSet phldrT="[Text]"/>
      <dgm:spPr/>
      <dgm:t>
        <a:bodyPr/>
        <a:lstStyle/>
        <a:p>
          <a:r>
            <a:rPr lang="en-US" dirty="0"/>
            <a:t>1960s</a:t>
          </a:r>
        </a:p>
      </dgm:t>
    </dgm:pt>
    <dgm:pt modelId="{90D79ED4-307D-4BAE-BE72-4977388CC332}" type="parTrans" cxnId="{06317B51-B438-4350-94E7-799DFAD3A86F}">
      <dgm:prSet/>
      <dgm:spPr/>
      <dgm:t>
        <a:bodyPr/>
        <a:lstStyle/>
        <a:p>
          <a:endParaRPr lang="en-US"/>
        </a:p>
      </dgm:t>
    </dgm:pt>
    <dgm:pt modelId="{8015EBF2-8668-42FB-AC39-CE9806BA0B5E}" type="sibTrans" cxnId="{06317B51-B438-4350-94E7-799DFAD3A86F}">
      <dgm:prSet/>
      <dgm:spPr/>
      <dgm:t>
        <a:bodyPr/>
        <a:lstStyle/>
        <a:p>
          <a:endParaRPr lang="en-US"/>
        </a:p>
      </dgm:t>
    </dgm:pt>
    <dgm:pt modelId="{01FCC0CA-1AB6-4180-9ECE-6741B59D6F01}">
      <dgm:prSet phldrT="[Text]" custT="1"/>
      <dgm:spPr/>
      <dgm:t>
        <a:bodyPr/>
        <a:lstStyle/>
        <a:p>
          <a:r>
            <a:rPr lang="en-US" sz="2000" dirty="0"/>
            <a:t>‘65 - Email is introduced at MIT</a:t>
          </a:r>
        </a:p>
      </dgm:t>
    </dgm:pt>
    <dgm:pt modelId="{3398128B-001F-4040-B8F7-8FDC622E4015}" type="parTrans" cxnId="{9FDC3B97-F6BA-43B5-BD02-4909D03727FA}">
      <dgm:prSet/>
      <dgm:spPr/>
      <dgm:t>
        <a:bodyPr/>
        <a:lstStyle/>
        <a:p>
          <a:endParaRPr lang="en-US"/>
        </a:p>
      </dgm:t>
    </dgm:pt>
    <dgm:pt modelId="{E2E74C73-158C-4F89-AA30-F33243E03EFA}" type="sibTrans" cxnId="{9FDC3B97-F6BA-43B5-BD02-4909D03727FA}">
      <dgm:prSet/>
      <dgm:spPr/>
      <dgm:t>
        <a:bodyPr/>
        <a:lstStyle/>
        <a:p>
          <a:endParaRPr lang="en-US"/>
        </a:p>
      </dgm:t>
    </dgm:pt>
    <dgm:pt modelId="{FDF21E56-4267-4E50-B0A3-34A498DC3D05}">
      <dgm:prSet phldrT="[Text]" custT="1"/>
      <dgm:spPr/>
      <dgm:t>
        <a:bodyPr/>
        <a:lstStyle/>
        <a:p>
          <a:r>
            <a:rPr lang="en-US" sz="2000" dirty="0"/>
            <a:t>‘89 – CompuServe</a:t>
          </a:r>
        </a:p>
      </dgm:t>
    </dgm:pt>
    <dgm:pt modelId="{484B3DEC-C0E3-466B-98B3-253B3745FD27}" type="parTrans" cxnId="{F139E849-09BD-4763-819F-01C2EFACDC30}">
      <dgm:prSet/>
      <dgm:spPr/>
      <dgm:t>
        <a:bodyPr/>
        <a:lstStyle/>
        <a:p>
          <a:endParaRPr lang="en-US"/>
        </a:p>
      </dgm:t>
    </dgm:pt>
    <dgm:pt modelId="{1876DE62-F8F4-4665-AABC-F2BAD9561472}" type="sibTrans" cxnId="{F139E849-09BD-4763-819F-01C2EFACDC30}">
      <dgm:prSet/>
      <dgm:spPr/>
      <dgm:t>
        <a:bodyPr/>
        <a:lstStyle/>
        <a:p>
          <a:endParaRPr lang="en-US"/>
        </a:p>
      </dgm:t>
    </dgm:pt>
    <dgm:pt modelId="{A0A044D7-082E-4E94-B52D-38B2DB115DCA}">
      <dgm:prSet phldrT="[Text]" custT="1"/>
      <dgm:spPr/>
      <dgm:t>
        <a:bodyPr/>
        <a:lstStyle/>
        <a:p>
          <a:r>
            <a:rPr lang="en-US" sz="2000" dirty="0"/>
            <a:t>‘89 – IBM Lotus Notes 1.0</a:t>
          </a:r>
        </a:p>
      </dgm:t>
    </dgm:pt>
    <dgm:pt modelId="{51A55CD3-E2FD-4B4F-A3FC-BAD16FDA22DD}" type="parTrans" cxnId="{D26E8F44-21E4-4019-870A-AD8B67ED4AE7}">
      <dgm:prSet/>
      <dgm:spPr/>
      <dgm:t>
        <a:bodyPr/>
        <a:lstStyle/>
        <a:p>
          <a:endParaRPr lang="en-US"/>
        </a:p>
      </dgm:t>
    </dgm:pt>
    <dgm:pt modelId="{E0D4A451-656D-465A-A06D-8469ED9282B9}" type="sibTrans" cxnId="{D26E8F44-21E4-4019-870A-AD8B67ED4AE7}">
      <dgm:prSet/>
      <dgm:spPr/>
      <dgm:t>
        <a:bodyPr/>
        <a:lstStyle/>
        <a:p>
          <a:endParaRPr lang="en-US"/>
        </a:p>
      </dgm:t>
    </dgm:pt>
    <dgm:pt modelId="{6EEB1680-B703-4EA7-939B-21FBBF611842}" type="pres">
      <dgm:prSet presAssocID="{6A08CE2D-7F35-47BC-8535-DF0C9EAD73A1}" presName="Name0" presStyleCnt="0">
        <dgm:presLayoutVars>
          <dgm:chMax val="7"/>
          <dgm:chPref val="7"/>
          <dgm:dir/>
          <dgm:animLvl val="lvl"/>
        </dgm:presLayoutVars>
      </dgm:prSet>
      <dgm:spPr/>
      <dgm:t>
        <a:bodyPr/>
        <a:lstStyle/>
        <a:p>
          <a:endParaRPr lang="en-US"/>
        </a:p>
      </dgm:t>
    </dgm:pt>
    <dgm:pt modelId="{7E08805C-AA0B-4506-B4C5-27357CDC27F6}" type="pres">
      <dgm:prSet presAssocID="{C3D1752C-2429-4BE7-9052-A82284C22F1B}" presName="Accent1" presStyleCnt="0"/>
      <dgm:spPr/>
    </dgm:pt>
    <dgm:pt modelId="{44182EC4-326D-4B5E-8F88-09A2781854DD}" type="pres">
      <dgm:prSet presAssocID="{C3D1752C-2429-4BE7-9052-A82284C22F1B}" presName="Accent" presStyleLbl="node1" presStyleIdx="0" presStyleCnt="3" custLinFactNeighborX="81938" custLinFactNeighborY="3416"/>
      <dgm:spPr/>
    </dgm:pt>
    <dgm:pt modelId="{30D250B7-7211-4D1A-A145-1BCBEA7A16E9}" type="pres">
      <dgm:prSet presAssocID="{C3D1752C-2429-4BE7-9052-A82284C22F1B}" presName="Child1" presStyleLbl="revTx" presStyleIdx="0" presStyleCnt="6" custLinFactX="22338" custLinFactNeighborX="100000" custLinFactNeighborY="8537">
        <dgm:presLayoutVars>
          <dgm:chMax val="0"/>
          <dgm:chPref val="0"/>
          <dgm:bulletEnabled val="1"/>
        </dgm:presLayoutVars>
      </dgm:prSet>
      <dgm:spPr/>
      <dgm:t>
        <a:bodyPr/>
        <a:lstStyle/>
        <a:p>
          <a:endParaRPr lang="en-US"/>
        </a:p>
      </dgm:t>
    </dgm:pt>
    <dgm:pt modelId="{61C21846-5BC2-42D4-AB78-60348C7A8FB9}" type="pres">
      <dgm:prSet presAssocID="{C3D1752C-2429-4BE7-9052-A82284C22F1B}" presName="Parent1" presStyleLbl="revTx" presStyleIdx="1" presStyleCnt="6" custLinFactX="47455" custLinFactNeighborX="100000" custLinFactNeighborY="12298">
        <dgm:presLayoutVars>
          <dgm:chMax val="1"/>
          <dgm:chPref val="1"/>
          <dgm:bulletEnabled val="1"/>
        </dgm:presLayoutVars>
      </dgm:prSet>
      <dgm:spPr/>
      <dgm:t>
        <a:bodyPr/>
        <a:lstStyle/>
        <a:p>
          <a:endParaRPr lang="en-US"/>
        </a:p>
      </dgm:t>
    </dgm:pt>
    <dgm:pt modelId="{97ACAD88-8451-49AA-B58C-BEBB3675E869}" type="pres">
      <dgm:prSet presAssocID="{4B7672AA-773B-4CF9-B3D5-3EE240C59952}" presName="Accent2" presStyleCnt="0"/>
      <dgm:spPr/>
    </dgm:pt>
    <dgm:pt modelId="{0AD09853-39A8-49A8-A5D8-C306AA688871}" type="pres">
      <dgm:prSet presAssocID="{4B7672AA-773B-4CF9-B3D5-3EE240C59952}" presName="Accent" presStyleLbl="node1" presStyleIdx="1" presStyleCnt="3" custLinFactNeighborX="81938" custLinFactNeighborY="3416"/>
      <dgm:spPr/>
    </dgm:pt>
    <dgm:pt modelId="{D15EBC34-6899-497D-9B12-A9CF1F78E9B6}" type="pres">
      <dgm:prSet presAssocID="{4B7672AA-773B-4CF9-B3D5-3EE240C59952}" presName="Child2" presStyleLbl="revTx" presStyleIdx="2" presStyleCnt="6" custScaleX="200938" custScaleY="148315" custLinFactX="-13096" custLinFactNeighborX="-100000" custLinFactNeighborY="1771">
        <dgm:presLayoutVars>
          <dgm:chMax val="0"/>
          <dgm:chPref val="0"/>
          <dgm:bulletEnabled val="1"/>
        </dgm:presLayoutVars>
      </dgm:prSet>
      <dgm:spPr/>
      <dgm:t>
        <a:bodyPr/>
        <a:lstStyle/>
        <a:p>
          <a:endParaRPr lang="en-US"/>
        </a:p>
      </dgm:t>
    </dgm:pt>
    <dgm:pt modelId="{B3442C61-C280-414A-9764-DB0EDE4FDD77}" type="pres">
      <dgm:prSet presAssocID="{4B7672AA-773B-4CF9-B3D5-3EE240C59952}" presName="Parent2" presStyleLbl="revTx" presStyleIdx="3" presStyleCnt="6" custLinFactX="47455" custLinFactNeighborX="100000" custLinFactNeighborY="12298">
        <dgm:presLayoutVars>
          <dgm:chMax val="1"/>
          <dgm:chPref val="1"/>
          <dgm:bulletEnabled val="1"/>
        </dgm:presLayoutVars>
      </dgm:prSet>
      <dgm:spPr/>
      <dgm:t>
        <a:bodyPr/>
        <a:lstStyle/>
        <a:p>
          <a:endParaRPr lang="en-US"/>
        </a:p>
      </dgm:t>
    </dgm:pt>
    <dgm:pt modelId="{3C7529F7-CFB4-4CC7-ABCF-428283EB6D87}" type="pres">
      <dgm:prSet presAssocID="{175E1A8C-F0C8-4451-8076-7D0FD1D07F58}" presName="Accent3" presStyleCnt="0"/>
      <dgm:spPr/>
    </dgm:pt>
    <dgm:pt modelId="{DF95CE2E-B0D9-457A-B564-0DB7E65524A7}" type="pres">
      <dgm:prSet presAssocID="{175E1A8C-F0C8-4451-8076-7D0FD1D07F58}" presName="Accent" presStyleLbl="node1" presStyleIdx="2" presStyleCnt="3" custLinFactNeighborX="95370" custLinFactNeighborY="3975"/>
      <dgm:spPr/>
    </dgm:pt>
    <dgm:pt modelId="{D69B2F6A-1628-4479-98FE-BDCE1831D428}" type="pres">
      <dgm:prSet presAssocID="{175E1A8C-F0C8-4451-8076-7D0FD1D07F58}" presName="Child3" presStyleLbl="revTx" presStyleIdx="4" presStyleCnt="6" custScaleX="173330" custLinFactX="58869" custLinFactNeighborX="100000" custLinFactNeighborY="5180">
        <dgm:presLayoutVars>
          <dgm:chMax val="0"/>
          <dgm:chPref val="0"/>
          <dgm:bulletEnabled val="1"/>
        </dgm:presLayoutVars>
      </dgm:prSet>
      <dgm:spPr/>
      <dgm:t>
        <a:bodyPr/>
        <a:lstStyle/>
        <a:p>
          <a:endParaRPr lang="en-US"/>
        </a:p>
      </dgm:t>
    </dgm:pt>
    <dgm:pt modelId="{9747A9CD-27BF-40E8-A6B5-5F090CEFEB91}" type="pres">
      <dgm:prSet presAssocID="{175E1A8C-F0C8-4451-8076-7D0FD1D07F58}" presName="Parent3" presStyleLbl="revTx" presStyleIdx="5" presStyleCnt="6" custLinFactX="47455" custLinFactNeighborX="100000" custLinFactNeighborY="12298">
        <dgm:presLayoutVars>
          <dgm:chMax val="1"/>
          <dgm:chPref val="1"/>
          <dgm:bulletEnabled val="1"/>
        </dgm:presLayoutVars>
      </dgm:prSet>
      <dgm:spPr/>
      <dgm:t>
        <a:bodyPr/>
        <a:lstStyle/>
        <a:p>
          <a:endParaRPr lang="en-US"/>
        </a:p>
      </dgm:t>
    </dgm:pt>
  </dgm:ptLst>
  <dgm:cxnLst>
    <dgm:cxn modelId="{DEBC7D1B-DE83-48DA-B927-488641279DF7}" srcId="{4B7672AA-773B-4CF9-B3D5-3EE240C59952}" destId="{A989720B-FA57-400E-B6C7-19BF8D7F5D6A}" srcOrd="2" destOrd="0" parTransId="{9308FC9C-5BE1-4BB1-B22A-9BF53DBA32FE}" sibTransId="{B3F97C4B-7A36-4456-AB2B-150A9CCE3DE4}"/>
    <dgm:cxn modelId="{48021B6D-C10D-4610-AEC8-CE67D455F339}" srcId="{175E1A8C-F0C8-4451-8076-7D0FD1D07F58}" destId="{97F827D1-B3AD-4622-A082-3D889518391A}" srcOrd="2" destOrd="0" parTransId="{139956CC-72B1-4A00-B14D-B09E51D43BCD}" sibTransId="{0EA54485-0556-4311-82F9-62896677B0B0}"/>
    <dgm:cxn modelId="{D26E8F44-21E4-4019-870A-AD8B67ED4AE7}" srcId="{175E1A8C-F0C8-4451-8076-7D0FD1D07F58}" destId="{A0A044D7-082E-4E94-B52D-38B2DB115DCA}" srcOrd="4" destOrd="0" parTransId="{51A55CD3-E2FD-4B4F-A3FC-BAD16FDA22DD}" sibTransId="{E0D4A451-656D-465A-A06D-8469ED9282B9}"/>
    <dgm:cxn modelId="{77A77F45-94C7-4E61-91C8-ECC3B8BDE5E6}" type="presOf" srcId="{E9049C97-DE91-4755-9C9D-7B85FDFA2073}" destId="{D69B2F6A-1628-4479-98FE-BDCE1831D428}" srcOrd="0" destOrd="1" presId="urn:microsoft.com/office/officeart/2009/layout/CircleArrowProcess"/>
    <dgm:cxn modelId="{44BE3ACF-6CB7-4D9C-B05D-1D3DCD1F6E97}" type="presOf" srcId="{6B7B045C-2CD4-4235-B4E4-BBFF1008C7B8}" destId="{D15EBC34-6899-497D-9B12-A9CF1F78E9B6}" srcOrd="0" destOrd="0" presId="urn:microsoft.com/office/officeart/2009/layout/CircleArrowProcess"/>
    <dgm:cxn modelId="{67960B7C-7D38-4CDB-AD2E-2B35B1D661CD}" type="presOf" srcId="{C506FE99-2AF7-4924-895A-237E595FBC45}" destId="{D15EBC34-6899-497D-9B12-A9CF1F78E9B6}" srcOrd="0" destOrd="1" presId="urn:microsoft.com/office/officeart/2009/layout/CircleArrowProcess"/>
    <dgm:cxn modelId="{D96468B1-09BD-4FBA-B6F9-240639144FCC}" type="presOf" srcId="{01FCC0CA-1AB6-4180-9ECE-6741B59D6F01}" destId="{30D250B7-7211-4D1A-A145-1BCBEA7A16E9}" srcOrd="0" destOrd="0" presId="urn:microsoft.com/office/officeart/2009/layout/CircleArrowProcess"/>
    <dgm:cxn modelId="{7AE71971-2E40-448D-BE8C-F02FB0E154D3}" srcId="{4B7672AA-773B-4CF9-B3D5-3EE240C59952}" destId="{C506FE99-2AF7-4924-895A-237E595FBC45}" srcOrd="1" destOrd="0" parTransId="{6F2E1C79-0FF2-46C9-AF4F-0FB10014DD3B}" sibTransId="{F7944AD3-7737-4D50-B983-6A0391E3F944}"/>
    <dgm:cxn modelId="{6B41E375-602A-4BCC-80F5-7FAC60B254E3}" type="presOf" srcId="{6A08CE2D-7F35-47BC-8535-DF0C9EAD73A1}" destId="{6EEB1680-B703-4EA7-939B-21FBBF611842}" srcOrd="0" destOrd="0" presId="urn:microsoft.com/office/officeart/2009/layout/CircleArrowProcess"/>
    <dgm:cxn modelId="{F139E849-09BD-4763-819F-01C2EFACDC30}" srcId="{175E1A8C-F0C8-4451-8076-7D0FD1D07F58}" destId="{FDF21E56-4267-4E50-B0A3-34A498DC3D05}" srcOrd="3" destOrd="0" parTransId="{484B3DEC-C0E3-466B-98B3-253B3745FD27}" sibTransId="{1876DE62-F8F4-4665-AABC-F2BAD9561472}"/>
    <dgm:cxn modelId="{A7BD3C9E-F9A3-4364-8549-D24B2776E995}" srcId="{4B7672AA-773B-4CF9-B3D5-3EE240C59952}" destId="{6B7B045C-2CD4-4235-B4E4-BBFF1008C7B8}" srcOrd="0" destOrd="0" parTransId="{9C3E36BE-7CE8-427B-9371-D867AE7B8887}" sibTransId="{FA6DA332-8907-4BE6-B100-B5A45F27ED1F}"/>
    <dgm:cxn modelId="{6EE318D7-2F3A-4610-8D7E-0CDADC6F75DB}" type="presOf" srcId="{97F827D1-B3AD-4622-A082-3D889518391A}" destId="{D69B2F6A-1628-4479-98FE-BDCE1831D428}" srcOrd="0" destOrd="2" presId="urn:microsoft.com/office/officeart/2009/layout/CircleArrowProcess"/>
    <dgm:cxn modelId="{BF7C2D1C-A628-4827-9B7D-300CCC70C23D}" type="presOf" srcId="{E2220702-30E6-4DF9-A432-3E000CAFA605}" destId="{D69B2F6A-1628-4479-98FE-BDCE1831D428}" srcOrd="0" destOrd="0" presId="urn:microsoft.com/office/officeart/2009/layout/CircleArrowProcess"/>
    <dgm:cxn modelId="{0B2925ED-ED37-4265-B342-EE63875A83AA}" type="presOf" srcId="{FDF21E56-4267-4E50-B0A3-34A498DC3D05}" destId="{D69B2F6A-1628-4479-98FE-BDCE1831D428}" srcOrd="0" destOrd="3" presId="urn:microsoft.com/office/officeart/2009/layout/CircleArrowProcess"/>
    <dgm:cxn modelId="{06317B51-B438-4350-94E7-799DFAD3A86F}" srcId="{6A08CE2D-7F35-47BC-8535-DF0C9EAD73A1}" destId="{C3D1752C-2429-4BE7-9052-A82284C22F1B}" srcOrd="0" destOrd="0" parTransId="{90D79ED4-307D-4BAE-BE72-4977388CC332}" sibTransId="{8015EBF2-8668-42FB-AC39-CE9806BA0B5E}"/>
    <dgm:cxn modelId="{9FDC3B97-F6BA-43B5-BD02-4909D03727FA}" srcId="{C3D1752C-2429-4BE7-9052-A82284C22F1B}" destId="{01FCC0CA-1AB6-4180-9ECE-6741B59D6F01}" srcOrd="0" destOrd="0" parTransId="{3398128B-001F-4040-B8F7-8FDC622E4015}" sibTransId="{E2E74C73-158C-4F89-AA30-F33243E03EFA}"/>
    <dgm:cxn modelId="{DADD58A1-A8D4-454D-814E-4AF7D79B8C69}" type="presOf" srcId="{A0A044D7-082E-4E94-B52D-38B2DB115DCA}" destId="{D69B2F6A-1628-4479-98FE-BDCE1831D428}" srcOrd="0" destOrd="4" presId="urn:microsoft.com/office/officeart/2009/layout/CircleArrowProcess"/>
    <dgm:cxn modelId="{77E875C8-DF86-4409-87E6-0A96076A9DB7}" srcId="{6A08CE2D-7F35-47BC-8535-DF0C9EAD73A1}" destId="{4B7672AA-773B-4CF9-B3D5-3EE240C59952}" srcOrd="1" destOrd="0" parTransId="{54C0E211-7962-4EC9-869C-57E1B0C8998D}" sibTransId="{607C7116-8029-4895-A172-3477924C2EBC}"/>
    <dgm:cxn modelId="{BCB2450E-A6DF-410B-A09E-2E7D62234B5F}" srcId="{175E1A8C-F0C8-4451-8076-7D0FD1D07F58}" destId="{E2220702-30E6-4DF9-A432-3E000CAFA605}" srcOrd="0" destOrd="0" parTransId="{19E41282-48B0-4971-8C12-9967FCCBFF36}" sibTransId="{0B79068C-D4F5-425E-96F9-D21A325132E5}"/>
    <dgm:cxn modelId="{CA05E699-5E87-45DC-8B7C-9B7CF9516156}" type="presOf" srcId="{A989720B-FA57-400E-B6C7-19BF8D7F5D6A}" destId="{D15EBC34-6899-497D-9B12-A9CF1F78E9B6}" srcOrd="0" destOrd="2" presId="urn:microsoft.com/office/officeart/2009/layout/CircleArrowProcess"/>
    <dgm:cxn modelId="{A3E5CE92-D7B5-4326-BB73-32963FB2749C}" srcId="{175E1A8C-F0C8-4451-8076-7D0FD1D07F58}" destId="{E9049C97-DE91-4755-9C9D-7B85FDFA2073}" srcOrd="1" destOrd="0" parTransId="{41C0FBF5-B0CA-465D-92D7-E041F7B715AC}" sibTransId="{1D655FE8-8A6E-4F6E-830B-22DB98E7C434}"/>
    <dgm:cxn modelId="{06234BB3-0531-4C62-9B0C-F772E9BDB9A2}" type="presOf" srcId="{4B7672AA-773B-4CF9-B3D5-3EE240C59952}" destId="{B3442C61-C280-414A-9764-DB0EDE4FDD77}" srcOrd="0" destOrd="0" presId="urn:microsoft.com/office/officeart/2009/layout/CircleArrowProcess"/>
    <dgm:cxn modelId="{A92D7874-D019-46C2-BE4A-4508126C55E5}" type="presOf" srcId="{C3D1752C-2429-4BE7-9052-A82284C22F1B}" destId="{61C21846-5BC2-42D4-AB78-60348C7A8FB9}" srcOrd="0" destOrd="0" presId="urn:microsoft.com/office/officeart/2009/layout/CircleArrowProcess"/>
    <dgm:cxn modelId="{6EC35384-6365-49D8-953C-9EF2EEFBEC9C}" srcId="{6A08CE2D-7F35-47BC-8535-DF0C9EAD73A1}" destId="{175E1A8C-F0C8-4451-8076-7D0FD1D07F58}" srcOrd="2" destOrd="0" parTransId="{021F10F7-E451-4386-9794-210AC77F3267}" sibTransId="{9246B170-01D7-41E2-A832-3AC080FE06CB}"/>
    <dgm:cxn modelId="{10FD0F5B-C6D9-40CA-B123-62F86810229B}" type="presOf" srcId="{175E1A8C-F0C8-4451-8076-7D0FD1D07F58}" destId="{9747A9CD-27BF-40E8-A6B5-5F090CEFEB91}" srcOrd="0" destOrd="0" presId="urn:microsoft.com/office/officeart/2009/layout/CircleArrowProcess"/>
    <dgm:cxn modelId="{094E5EE9-7AB0-42F5-A860-44A9A2BB2889}" type="presParOf" srcId="{6EEB1680-B703-4EA7-939B-21FBBF611842}" destId="{7E08805C-AA0B-4506-B4C5-27357CDC27F6}" srcOrd="0" destOrd="0" presId="urn:microsoft.com/office/officeart/2009/layout/CircleArrowProcess"/>
    <dgm:cxn modelId="{1BBDB671-2C78-4E52-B80A-DBD07ED51AE4}" type="presParOf" srcId="{7E08805C-AA0B-4506-B4C5-27357CDC27F6}" destId="{44182EC4-326D-4B5E-8F88-09A2781854DD}" srcOrd="0" destOrd="0" presId="urn:microsoft.com/office/officeart/2009/layout/CircleArrowProcess"/>
    <dgm:cxn modelId="{F0E99D00-8B7F-46DC-BB8E-4EA6C1DCB8CF}" type="presParOf" srcId="{6EEB1680-B703-4EA7-939B-21FBBF611842}" destId="{30D250B7-7211-4D1A-A145-1BCBEA7A16E9}" srcOrd="1" destOrd="0" presId="urn:microsoft.com/office/officeart/2009/layout/CircleArrowProcess"/>
    <dgm:cxn modelId="{F4DD5A2F-D5D9-47B6-B67A-D611EAC5AF9F}" type="presParOf" srcId="{6EEB1680-B703-4EA7-939B-21FBBF611842}" destId="{61C21846-5BC2-42D4-AB78-60348C7A8FB9}" srcOrd="2" destOrd="0" presId="urn:microsoft.com/office/officeart/2009/layout/CircleArrowProcess"/>
    <dgm:cxn modelId="{414AC36B-9088-4568-9950-ABAC01D60292}" type="presParOf" srcId="{6EEB1680-B703-4EA7-939B-21FBBF611842}" destId="{97ACAD88-8451-49AA-B58C-BEBB3675E869}" srcOrd="3" destOrd="0" presId="urn:microsoft.com/office/officeart/2009/layout/CircleArrowProcess"/>
    <dgm:cxn modelId="{71C8B009-CE4B-4342-ADEB-BE5AD97D6E73}" type="presParOf" srcId="{97ACAD88-8451-49AA-B58C-BEBB3675E869}" destId="{0AD09853-39A8-49A8-A5D8-C306AA688871}" srcOrd="0" destOrd="0" presId="urn:microsoft.com/office/officeart/2009/layout/CircleArrowProcess"/>
    <dgm:cxn modelId="{144F1CB7-D10D-465C-BF87-58D7EDC8ABCD}" type="presParOf" srcId="{6EEB1680-B703-4EA7-939B-21FBBF611842}" destId="{D15EBC34-6899-497D-9B12-A9CF1F78E9B6}" srcOrd="4" destOrd="0" presId="urn:microsoft.com/office/officeart/2009/layout/CircleArrowProcess"/>
    <dgm:cxn modelId="{5D06EA0A-A698-4D4A-A3CF-4708BF88597D}" type="presParOf" srcId="{6EEB1680-B703-4EA7-939B-21FBBF611842}" destId="{B3442C61-C280-414A-9764-DB0EDE4FDD77}" srcOrd="5" destOrd="0" presId="urn:microsoft.com/office/officeart/2009/layout/CircleArrowProcess"/>
    <dgm:cxn modelId="{B4CEA4AF-06F9-4642-AD0A-DF929FD29EC1}" type="presParOf" srcId="{6EEB1680-B703-4EA7-939B-21FBBF611842}" destId="{3C7529F7-CFB4-4CC7-ABCF-428283EB6D87}" srcOrd="6" destOrd="0" presId="urn:microsoft.com/office/officeart/2009/layout/CircleArrowProcess"/>
    <dgm:cxn modelId="{5B985D85-FC76-4E5F-9E5D-33270187172A}" type="presParOf" srcId="{3C7529F7-CFB4-4CC7-ABCF-428283EB6D87}" destId="{DF95CE2E-B0D9-457A-B564-0DB7E65524A7}" srcOrd="0" destOrd="0" presId="urn:microsoft.com/office/officeart/2009/layout/CircleArrowProcess"/>
    <dgm:cxn modelId="{5E4AA578-C6E4-4190-8FA7-0D8F91FFFFEF}" type="presParOf" srcId="{6EEB1680-B703-4EA7-939B-21FBBF611842}" destId="{D69B2F6A-1628-4479-98FE-BDCE1831D428}" srcOrd="7" destOrd="0" presId="urn:microsoft.com/office/officeart/2009/layout/CircleArrowProcess"/>
    <dgm:cxn modelId="{043EE797-B55F-4804-AD06-FFE4D6086298}" type="presParOf" srcId="{6EEB1680-B703-4EA7-939B-21FBBF611842}" destId="{9747A9CD-27BF-40E8-A6B5-5F090CEFEB91}" srcOrd="8"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14808D2-059D-4E73-AD92-0BBE73A1E2BE}"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AD5EAD54-D492-4F3F-86E5-4DC18161FCB0}">
      <dgm:prSet phldrT="[Text]"/>
      <dgm:spPr/>
      <dgm:t>
        <a:bodyPr/>
        <a:lstStyle/>
        <a:p>
          <a:r>
            <a:rPr lang="en-US" dirty="0"/>
            <a:t>Early 1990s</a:t>
          </a:r>
        </a:p>
      </dgm:t>
    </dgm:pt>
    <dgm:pt modelId="{5C600F52-55AC-43F5-B84C-C891C72846F1}" type="parTrans" cxnId="{723CCC9B-126F-45C1-85B4-2368481C05EC}">
      <dgm:prSet/>
      <dgm:spPr/>
      <dgm:t>
        <a:bodyPr/>
        <a:lstStyle/>
        <a:p>
          <a:endParaRPr lang="en-US"/>
        </a:p>
      </dgm:t>
    </dgm:pt>
    <dgm:pt modelId="{312419B6-ED87-4F2A-BFF2-2A1675903E16}" type="sibTrans" cxnId="{723CCC9B-126F-45C1-85B4-2368481C05EC}">
      <dgm:prSet/>
      <dgm:spPr/>
      <dgm:t>
        <a:bodyPr/>
        <a:lstStyle/>
        <a:p>
          <a:endParaRPr lang="en-US"/>
        </a:p>
      </dgm:t>
    </dgm:pt>
    <dgm:pt modelId="{76129C42-EE4C-4800-9AF6-240F7B0A8833}">
      <dgm:prSet phldrT="[Text]"/>
      <dgm:spPr/>
      <dgm:t>
        <a:bodyPr/>
        <a:lstStyle/>
        <a:p>
          <a:r>
            <a:rPr lang="en-US" dirty="0"/>
            <a:t>Early 90s – Email spam</a:t>
          </a:r>
        </a:p>
      </dgm:t>
    </dgm:pt>
    <dgm:pt modelId="{889AC9C8-6198-4AA3-9C98-6F9D136BF340}" type="parTrans" cxnId="{3F828713-46F8-4A3D-9793-D9775BA7E3D0}">
      <dgm:prSet/>
      <dgm:spPr/>
      <dgm:t>
        <a:bodyPr/>
        <a:lstStyle/>
        <a:p>
          <a:endParaRPr lang="en-US"/>
        </a:p>
      </dgm:t>
    </dgm:pt>
    <dgm:pt modelId="{8EE0FEF6-B608-4431-BD98-1B0092129627}" type="sibTrans" cxnId="{3F828713-46F8-4A3D-9793-D9775BA7E3D0}">
      <dgm:prSet/>
      <dgm:spPr/>
      <dgm:t>
        <a:bodyPr/>
        <a:lstStyle/>
        <a:p>
          <a:endParaRPr lang="en-US"/>
        </a:p>
      </dgm:t>
    </dgm:pt>
    <dgm:pt modelId="{99564F68-7C31-4CDD-BC0B-7778DB5E51E8}">
      <dgm:prSet phldrT="[Text]"/>
      <dgm:spPr/>
      <dgm:t>
        <a:bodyPr/>
        <a:lstStyle/>
        <a:p>
          <a:r>
            <a:rPr lang="en-US" b="1" dirty="0"/>
            <a:t>’92 – </a:t>
          </a:r>
          <a:r>
            <a:rPr lang="en-US" b="0" dirty="0"/>
            <a:t>MS</a:t>
          </a:r>
          <a:r>
            <a:rPr lang="en-US" dirty="0"/>
            <a:t> Outlook for MS-DOS</a:t>
          </a:r>
        </a:p>
      </dgm:t>
    </dgm:pt>
    <dgm:pt modelId="{538C60C4-0A02-431E-B49A-5DE41BBF10AB}" type="parTrans" cxnId="{40909891-CA21-48F2-A85D-F1A52DA6724A}">
      <dgm:prSet/>
      <dgm:spPr/>
      <dgm:t>
        <a:bodyPr/>
        <a:lstStyle/>
        <a:p>
          <a:endParaRPr lang="en-US"/>
        </a:p>
      </dgm:t>
    </dgm:pt>
    <dgm:pt modelId="{91A54B34-881D-4689-8D57-4D7CBC47F018}" type="sibTrans" cxnId="{40909891-CA21-48F2-A85D-F1A52DA6724A}">
      <dgm:prSet/>
      <dgm:spPr/>
      <dgm:t>
        <a:bodyPr/>
        <a:lstStyle/>
        <a:p>
          <a:endParaRPr lang="en-US"/>
        </a:p>
      </dgm:t>
    </dgm:pt>
    <dgm:pt modelId="{0479098B-BE5D-4CC8-A4A0-F1E972A56501}">
      <dgm:prSet phldrT="[Text]"/>
      <dgm:spPr/>
      <dgm:t>
        <a:bodyPr/>
        <a:lstStyle/>
        <a:p>
          <a:r>
            <a:rPr lang="en-US" dirty="0"/>
            <a:t>Late 1990s</a:t>
          </a:r>
        </a:p>
      </dgm:t>
    </dgm:pt>
    <dgm:pt modelId="{08E24ABE-E32F-4C2F-872D-08063A6A7D42}" type="parTrans" cxnId="{AF6DF050-AC74-4BC7-9BAE-99397AE1FF5A}">
      <dgm:prSet/>
      <dgm:spPr/>
      <dgm:t>
        <a:bodyPr/>
        <a:lstStyle/>
        <a:p>
          <a:endParaRPr lang="en-US"/>
        </a:p>
      </dgm:t>
    </dgm:pt>
    <dgm:pt modelId="{1C502C25-66CC-4A22-A740-5EC2AA5916A0}" type="sibTrans" cxnId="{AF6DF050-AC74-4BC7-9BAE-99397AE1FF5A}">
      <dgm:prSet/>
      <dgm:spPr/>
      <dgm:t>
        <a:bodyPr/>
        <a:lstStyle/>
        <a:p>
          <a:endParaRPr lang="en-US"/>
        </a:p>
      </dgm:t>
    </dgm:pt>
    <dgm:pt modelId="{449E786E-011E-4C13-895D-6A07E8B7333D}">
      <dgm:prSet phldrT="[Text]"/>
      <dgm:spPr/>
      <dgm:t>
        <a:bodyPr/>
        <a:lstStyle/>
        <a:p>
          <a:r>
            <a:rPr lang="en-US" b="1" dirty="0"/>
            <a:t>‘97 – </a:t>
          </a:r>
          <a:r>
            <a:rPr lang="en-US" b="0" dirty="0"/>
            <a:t>MS Outlook 97 (Central Hub that includes email, scheduling, contact </a:t>
          </a:r>
          <a:r>
            <a:rPr lang="en-US" b="0" dirty="0" err="1"/>
            <a:t>mgmt</a:t>
          </a:r>
          <a:r>
            <a:rPr lang="en-US" b="0" dirty="0"/>
            <a:t>, task </a:t>
          </a:r>
          <a:r>
            <a:rPr lang="en-US" b="0" dirty="0" err="1"/>
            <a:t>mgmt</a:t>
          </a:r>
          <a:r>
            <a:rPr lang="en-US" b="0" dirty="0"/>
            <a:t> &amp; a journal module.</a:t>
          </a:r>
          <a:endParaRPr lang="en-US" b="1" dirty="0"/>
        </a:p>
      </dgm:t>
    </dgm:pt>
    <dgm:pt modelId="{B8704712-3674-4FF7-8634-06FBBF517049}" type="parTrans" cxnId="{86A80FE7-2DED-4153-BC89-A0ADA8DC349A}">
      <dgm:prSet/>
      <dgm:spPr/>
      <dgm:t>
        <a:bodyPr/>
        <a:lstStyle/>
        <a:p>
          <a:endParaRPr lang="en-US"/>
        </a:p>
      </dgm:t>
    </dgm:pt>
    <dgm:pt modelId="{747EE2F0-3D45-4A7B-8124-E7E70B0CB8CD}" type="sibTrans" cxnId="{86A80FE7-2DED-4153-BC89-A0ADA8DC349A}">
      <dgm:prSet/>
      <dgm:spPr/>
      <dgm:t>
        <a:bodyPr/>
        <a:lstStyle/>
        <a:p>
          <a:endParaRPr lang="en-US"/>
        </a:p>
      </dgm:t>
    </dgm:pt>
    <dgm:pt modelId="{55AB4D6F-BFC7-4B21-A1D4-5609EB09CA82}">
      <dgm:prSet phldrT="[Text]"/>
      <dgm:spPr/>
      <dgm:t>
        <a:bodyPr/>
        <a:lstStyle/>
        <a:p>
          <a:r>
            <a:rPr lang="en-US" dirty="0"/>
            <a:t>2000s</a:t>
          </a:r>
        </a:p>
      </dgm:t>
    </dgm:pt>
    <dgm:pt modelId="{9AFE933C-2FCD-410D-BB25-2DF08A9BBF0B}" type="parTrans" cxnId="{65EFD83C-0F4A-4349-9F3E-569C9F948C9D}">
      <dgm:prSet/>
      <dgm:spPr/>
      <dgm:t>
        <a:bodyPr/>
        <a:lstStyle/>
        <a:p>
          <a:endParaRPr lang="en-US"/>
        </a:p>
      </dgm:t>
    </dgm:pt>
    <dgm:pt modelId="{B41E8BDD-57C5-4A6C-B668-4D9AF2532C0B}" type="sibTrans" cxnId="{65EFD83C-0F4A-4349-9F3E-569C9F948C9D}">
      <dgm:prSet/>
      <dgm:spPr/>
      <dgm:t>
        <a:bodyPr/>
        <a:lstStyle/>
        <a:p>
          <a:endParaRPr lang="en-US"/>
        </a:p>
      </dgm:t>
    </dgm:pt>
    <dgm:pt modelId="{DC725C7E-5441-4D8A-9EB8-47D855027375}">
      <dgm:prSet phldrT="[Text]"/>
      <dgm:spPr/>
      <dgm:t>
        <a:bodyPr/>
        <a:lstStyle/>
        <a:p>
          <a:r>
            <a:rPr lang="en-US" b="1" dirty="0"/>
            <a:t>2000 – </a:t>
          </a:r>
          <a:r>
            <a:rPr lang="en-US" b="0" dirty="0"/>
            <a:t>MS introduces Entourage mail for Mac.</a:t>
          </a:r>
          <a:r>
            <a:rPr lang="en-US" b="1" dirty="0"/>
            <a:t> </a:t>
          </a:r>
        </a:p>
      </dgm:t>
    </dgm:pt>
    <dgm:pt modelId="{0727CF52-D4D9-470B-8BE5-8A943940DEDA}" type="parTrans" cxnId="{2DE2B11C-C810-4390-9F24-14A3A5C05DB8}">
      <dgm:prSet/>
      <dgm:spPr/>
      <dgm:t>
        <a:bodyPr/>
        <a:lstStyle/>
        <a:p>
          <a:endParaRPr lang="en-US"/>
        </a:p>
      </dgm:t>
    </dgm:pt>
    <dgm:pt modelId="{30A53ADC-BBA7-4E02-A3E1-CF7CAFB49F0B}" type="sibTrans" cxnId="{2DE2B11C-C810-4390-9F24-14A3A5C05DB8}">
      <dgm:prSet/>
      <dgm:spPr/>
      <dgm:t>
        <a:bodyPr/>
        <a:lstStyle/>
        <a:p>
          <a:endParaRPr lang="en-US"/>
        </a:p>
      </dgm:t>
    </dgm:pt>
    <dgm:pt modelId="{9D975BBF-423F-464D-9BE3-F3E7537D7BF0}">
      <dgm:prSet phldrT="[Text]"/>
      <dgm:spPr/>
      <dgm:t>
        <a:bodyPr/>
        <a:lstStyle/>
        <a:p>
          <a:r>
            <a:rPr lang="en-US" b="1" dirty="0"/>
            <a:t>2003 – </a:t>
          </a:r>
          <a:r>
            <a:rPr lang="en-US" b="0" dirty="0"/>
            <a:t>MS Outlook 2003 introduces junk mail and phishing filters &amp; multiple user accounts.</a:t>
          </a:r>
          <a:endParaRPr lang="en-US" b="1" dirty="0"/>
        </a:p>
      </dgm:t>
    </dgm:pt>
    <dgm:pt modelId="{47E1D0B8-3383-489F-AE32-12C724E0B4E2}" type="parTrans" cxnId="{BE6A7123-2B97-4B72-B361-98B47C17E6B1}">
      <dgm:prSet/>
      <dgm:spPr/>
      <dgm:t>
        <a:bodyPr/>
        <a:lstStyle/>
        <a:p>
          <a:endParaRPr lang="en-US"/>
        </a:p>
      </dgm:t>
    </dgm:pt>
    <dgm:pt modelId="{642127F3-CBE0-4374-B010-E01120B36F71}" type="sibTrans" cxnId="{BE6A7123-2B97-4B72-B361-98B47C17E6B1}">
      <dgm:prSet/>
      <dgm:spPr/>
      <dgm:t>
        <a:bodyPr/>
        <a:lstStyle/>
        <a:p>
          <a:endParaRPr lang="en-US"/>
        </a:p>
      </dgm:t>
    </dgm:pt>
    <dgm:pt modelId="{07C25328-5055-4961-97E9-2D21618D78DB}">
      <dgm:prSet phldrT="[Text]"/>
      <dgm:spPr/>
      <dgm:t>
        <a:bodyPr/>
        <a:lstStyle/>
        <a:p>
          <a:r>
            <a:rPr lang="en-US" b="1" dirty="0"/>
            <a:t>‘93 – </a:t>
          </a:r>
          <a:r>
            <a:rPr lang="en-US" dirty="0"/>
            <a:t>AOL &amp; Delphi connect their proprietary email systems to the Internet</a:t>
          </a:r>
        </a:p>
      </dgm:t>
    </dgm:pt>
    <dgm:pt modelId="{81A512AF-C7F7-4A4C-B16C-72BB11686A9F}" type="parTrans" cxnId="{8625827C-FE9D-429C-A2AE-EEAC3A8EF76D}">
      <dgm:prSet/>
      <dgm:spPr/>
      <dgm:t>
        <a:bodyPr/>
        <a:lstStyle/>
        <a:p>
          <a:endParaRPr lang="en-US"/>
        </a:p>
      </dgm:t>
    </dgm:pt>
    <dgm:pt modelId="{0B372E05-C352-40D1-8C34-BEC40DE39625}" type="sibTrans" cxnId="{8625827C-FE9D-429C-A2AE-EEAC3A8EF76D}">
      <dgm:prSet/>
      <dgm:spPr/>
      <dgm:t>
        <a:bodyPr/>
        <a:lstStyle/>
        <a:p>
          <a:endParaRPr lang="en-US"/>
        </a:p>
      </dgm:t>
    </dgm:pt>
    <dgm:pt modelId="{30BA3604-3A04-477F-BD77-68F4424E88CC}">
      <dgm:prSet phldrT="[Text]"/>
      <dgm:spPr/>
      <dgm:t>
        <a:bodyPr/>
        <a:lstStyle/>
        <a:p>
          <a:r>
            <a:rPr lang="en-US" b="1" dirty="0"/>
            <a:t>‘93 –</a:t>
          </a:r>
          <a:r>
            <a:rPr lang="en-US" dirty="0"/>
            <a:t> BellSouth &amp; IBM : Simon Personal Communicator (World’s first mobile phone with PDA features, including email capability)</a:t>
          </a:r>
        </a:p>
      </dgm:t>
    </dgm:pt>
    <dgm:pt modelId="{CAB5C601-F525-49AC-8F16-8A4B6FB8DB8D}" type="parTrans" cxnId="{AB579866-8657-45FD-82E8-C8F5F0072061}">
      <dgm:prSet/>
      <dgm:spPr/>
      <dgm:t>
        <a:bodyPr/>
        <a:lstStyle/>
        <a:p>
          <a:endParaRPr lang="en-US"/>
        </a:p>
      </dgm:t>
    </dgm:pt>
    <dgm:pt modelId="{C22CD34F-BEC6-431E-AD33-19C31D974961}" type="sibTrans" cxnId="{AB579866-8657-45FD-82E8-C8F5F0072061}">
      <dgm:prSet/>
      <dgm:spPr/>
      <dgm:t>
        <a:bodyPr/>
        <a:lstStyle/>
        <a:p>
          <a:endParaRPr lang="en-US"/>
        </a:p>
      </dgm:t>
    </dgm:pt>
    <dgm:pt modelId="{A752FF94-22E2-4A66-9A7B-C448DFBC7D58}">
      <dgm:prSet phldrT="[Text]"/>
      <dgm:spPr/>
      <dgm:t>
        <a:bodyPr/>
        <a:lstStyle/>
        <a:p>
          <a:r>
            <a:rPr lang="en-US" b="1" dirty="0"/>
            <a:t>‘98 –</a:t>
          </a:r>
          <a:r>
            <a:rPr lang="en-US" b="0" dirty="0"/>
            <a:t> MS Outlook 2000 (ability to customize &amp; incorporate personal, corporate &amp; Web based info in 1 place).</a:t>
          </a:r>
          <a:endParaRPr lang="en-US" b="1" dirty="0"/>
        </a:p>
      </dgm:t>
    </dgm:pt>
    <dgm:pt modelId="{0AD176B7-364C-42D2-A7F6-8D881014C536}" type="parTrans" cxnId="{F60CC491-D42C-49C7-9B13-D6BFCF2F8861}">
      <dgm:prSet/>
      <dgm:spPr/>
      <dgm:t>
        <a:bodyPr/>
        <a:lstStyle/>
        <a:p>
          <a:endParaRPr lang="en-US"/>
        </a:p>
      </dgm:t>
    </dgm:pt>
    <dgm:pt modelId="{5EAEAED9-4327-4372-B0BF-EA023EA27B7D}" type="sibTrans" cxnId="{F60CC491-D42C-49C7-9B13-D6BFCF2F8861}">
      <dgm:prSet/>
      <dgm:spPr/>
      <dgm:t>
        <a:bodyPr/>
        <a:lstStyle/>
        <a:p>
          <a:endParaRPr lang="en-US"/>
        </a:p>
      </dgm:t>
    </dgm:pt>
    <dgm:pt modelId="{DB11CB93-0CAB-4A02-991F-BA7ADE049236}">
      <dgm:prSet phldrT="[Text]"/>
      <dgm:spPr/>
      <dgm:t>
        <a:bodyPr/>
        <a:lstStyle/>
        <a:p>
          <a:r>
            <a:rPr lang="en-US" b="1" dirty="0"/>
            <a:t>Late 90s – </a:t>
          </a:r>
          <a:r>
            <a:rPr lang="en-US" b="0" dirty="0"/>
            <a:t>HTML email </a:t>
          </a:r>
          <a:endParaRPr lang="en-US" b="1" dirty="0"/>
        </a:p>
      </dgm:t>
    </dgm:pt>
    <dgm:pt modelId="{980CEC71-5C9D-4340-B539-0C4D7D52C768}" type="parTrans" cxnId="{13813E27-87E3-40D7-BD43-B1757CAA1626}">
      <dgm:prSet/>
      <dgm:spPr/>
      <dgm:t>
        <a:bodyPr/>
        <a:lstStyle/>
        <a:p>
          <a:endParaRPr lang="en-US"/>
        </a:p>
      </dgm:t>
    </dgm:pt>
    <dgm:pt modelId="{077C80B3-CD93-44D0-9E27-FEB544484FB7}" type="sibTrans" cxnId="{13813E27-87E3-40D7-BD43-B1757CAA1626}">
      <dgm:prSet/>
      <dgm:spPr/>
      <dgm:t>
        <a:bodyPr/>
        <a:lstStyle/>
        <a:p>
          <a:endParaRPr lang="en-US"/>
        </a:p>
      </dgm:t>
    </dgm:pt>
    <dgm:pt modelId="{87EAF19F-F48C-4D30-8C51-D292502E3F55}">
      <dgm:prSet phldrT="[Text]"/>
      <dgm:spPr/>
      <dgm:t>
        <a:bodyPr/>
        <a:lstStyle/>
        <a:p>
          <a:r>
            <a:rPr lang="en-US" b="1" dirty="0"/>
            <a:t>‘96 –</a:t>
          </a:r>
          <a:r>
            <a:rPr lang="en-US" dirty="0"/>
            <a:t> </a:t>
          </a:r>
          <a:r>
            <a:rPr lang="en-US" dirty="0" err="1"/>
            <a:t>Sabeer</a:t>
          </a:r>
          <a:r>
            <a:rPr lang="en-US" dirty="0"/>
            <a:t> Bhatia and Jack Smith launch “</a:t>
          </a:r>
          <a:r>
            <a:rPr lang="en-US" dirty="0" err="1"/>
            <a:t>HoTMaiL</a:t>
          </a:r>
          <a:r>
            <a:rPr lang="en-US" dirty="0"/>
            <a:t>”.</a:t>
          </a:r>
        </a:p>
      </dgm:t>
    </dgm:pt>
    <dgm:pt modelId="{18C2A5C2-4AB0-48B8-8EDB-FC4CFF7F3CE8}" type="parTrans" cxnId="{C3F83FA6-C759-4F14-AEDF-4DA6B3CD04E8}">
      <dgm:prSet/>
      <dgm:spPr/>
      <dgm:t>
        <a:bodyPr/>
        <a:lstStyle/>
        <a:p>
          <a:endParaRPr lang="en-US"/>
        </a:p>
      </dgm:t>
    </dgm:pt>
    <dgm:pt modelId="{E3AB80F3-4316-4E09-81FB-CFA774444AF9}" type="sibTrans" cxnId="{C3F83FA6-C759-4F14-AEDF-4DA6B3CD04E8}">
      <dgm:prSet/>
      <dgm:spPr/>
      <dgm:t>
        <a:bodyPr/>
        <a:lstStyle/>
        <a:p>
          <a:endParaRPr lang="en-US"/>
        </a:p>
      </dgm:t>
    </dgm:pt>
    <dgm:pt modelId="{94FBBC60-E44B-484E-8CEC-D8CA24F92A0E}">
      <dgm:prSet phldrT="[Text]"/>
      <dgm:spPr/>
      <dgm:t>
        <a:bodyPr/>
        <a:lstStyle/>
        <a:p>
          <a:r>
            <a:rPr lang="en-US" b="1" dirty="0"/>
            <a:t>‘98 – </a:t>
          </a:r>
          <a:r>
            <a:rPr lang="en-US" b="0" dirty="0"/>
            <a:t>“You’ve got Mail”.</a:t>
          </a:r>
          <a:endParaRPr lang="en-US" b="1" dirty="0"/>
        </a:p>
      </dgm:t>
    </dgm:pt>
    <dgm:pt modelId="{AE6160FF-304C-4CFC-8A67-CDBDFC4AE62A}" type="parTrans" cxnId="{8A8657CF-8920-4841-8E6E-760CAA1F6B86}">
      <dgm:prSet/>
      <dgm:spPr/>
      <dgm:t>
        <a:bodyPr/>
        <a:lstStyle/>
        <a:p>
          <a:endParaRPr lang="en-US"/>
        </a:p>
      </dgm:t>
    </dgm:pt>
    <dgm:pt modelId="{245CFD64-83AB-4F3E-8D10-4E91EA725E31}" type="sibTrans" cxnId="{8A8657CF-8920-4841-8E6E-760CAA1F6B86}">
      <dgm:prSet/>
      <dgm:spPr/>
      <dgm:t>
        <a:bodyPr/>
        <a:lstStyle/>
        <a:p>
          <a:endParaRPr lang="en-US"/>
        </a:p>
      </dgm:t>
    </dgm:pt>
    <dgm:pt modelId="{D132AC6A-4D33-467D-B4D9-7E8018C9A246}">
      <dgm:prSet phldrT="[Text]"/>
      <dgm:spPr/>
      <dgm:t>
        <a:bodyPr/>
        <a:lstStyle/>
        <a:p>
          <a:r>
            <a:rPr lang="en-US" b="1" dirty="0"/>
            <a:t>‘97 – </a:t>
          </a:r>
          <a:r>
            <a:rPr lang="en-US" b="0" dirty="0"/>
            <a:t>Yahoo! Mail.</a:t>
          </a:r>
          <a:endParaRPr lang="en-US" b="1" dirty="0"/>
        </a:p>
      </dgm:t>
    </dgm:pt>
    <dgm:pt modelId="{771CA8F0-F6C1-4CFD-AFED-FA9DE8C74917}" type="parTrans" cxnId="{36002805-E191-4873-BD9D-B8C9CD8A377E}">
      <dgm:prSet/>
      <dgm:spPr/>
      <dgm:t>
        <a:bodyPr/>
        <a:lstStyle/>
        <a:p>
          <a:endParaRPr lang="en-US"/>
        </a:p>
      </dgm:t>
    </dgm:pt>
    <dgm:pt modelId="{C6E2EB3C-BC2B-4AA5-BBE7-18481EA4FCA8}" type="sibTrans" cxnId="{36002805-E191-4873-BD9D-B8C9CD8A377E}">
      <dgm:prSet/>
      <dgm:spPr/>
      <dgm:t>
        <a:bodyPr/>
        <a:lstStyle/>
        <a:p>
          <a:endParaRPr lang="en-US"/>
        </a:p>
      </dgm:t>
    </dgm:pt>
    <dgm:pt modelId="{44EB10CB-F44C-4E18-A780-BEBFD23AB615}">
      <dgm:prSet phldrT="[Text]"/>
      <dgm:spPr/>
      <dgm:t>
        <a:bodyPr/>
        <a:lstStyle/>
        <a:p>
          <a:r>
            <a:rPr lang="en-US" b="1" dirty="0"/>
            <a:t>2004 - </a:t>
          </a:r>
          <a:r>
            <a:rPr lang="en-US" b="0" dirty="0"/>
            <a:t>The Federal Trade Commission codifies email spam laws.</a:t>
          </a:r>
          <a:endParaRPr lang="en-US" b="1" dirty="0"/>
        </a:p>
      </dgm:t>
    </dgm:pt>
    <dgm:pt modelId="{AFA4656E-6890-4435-B547-A94118B3FE3B}" type="parTrans" cxnId="{660D951F-D685-4856-BA9C-ED87FC126062}">
      <dgm:prSet/>
      <dgm:spPr/>
      <dgm:t>
        <a:bodyPr/>
        <a:lstStyle/>
        <a:p>
          <a:endParaRPr lang="en-US"/>
        </a:p>
      </dgm:t>
    </dgm:pt>
    <dgm:pt modelId="{D54DB18E-D1D3-4990-AE12-E0AEC44EEA6A}" type="sibTrans" cxnId="{660D951F-D685-4856-BA9C-ED87FC126062}">
      <dgm:prSet/>
      <dgm:spPr/>
      <dgm:t>
        <a:bodyPr/>
        <a:lstStyle/>
        <a:p>
          <a:endParaRPr lang="en-US"/>
        </a:p>
      </dgm:t>
    </dgm:pt>
    <dgm:pt modelId="{1EF31B6D-5529-483D-9BAB-E0325416C052}">
      <dgm:prSet phldrT="[Text]"/>
      <dgm:spPr/>
      <dgm:t>
        <a:bodyPr/>
        <a:lstStyle/>
        <a:p>
          <a:r>
            <a:rPr lang="en-US" b="1" dirty="0"/>
            <a:t>2006 – </a:t>
          </a:r>
          <a:r>
            <a:rPr lang="en-US" b="0" dirty="0"/>
            <a:t>Outlook 2007 released, with native support for RSS feeds &amp; the ability to receive text messages.</a:t>
          </a:r>
          <a:endParaRPr lang="en-US" b="1" dirty="0"/>
        </a:p>
      </dgm:t>
    </dgm:pt>
    <dgm:pt modelId="{D422B436-CF6C-4349-BFD5-628648ABF5D2}" type="parTrans" cxnId="{C4A75731-9890-4886-AA61-00694F17C9D2}">
      <dgm:prSet/>
      <dgm:spPr/>
      <dgm:t>
        <a:bodyPr/>
        <a:lstStyle/>
        <a:p>
          <a:endParaRPr lang="en-US"/>
        </a:p>
      </dgm:t>
    </dgm:pt>
    <dgm:pt modelId="{7A893150-A1D5-47EE-809F-CAC0EF6398BD}" type="sibTrans" cxnId="{C4A75731-9890-4886-AA61-00694F17C9D2}">
      <dgm:prSet/>
      <dgm:spPr/>
      <dgm:t>
        <a:bodyPr/>
        <a:lstStyle/>
        <a:p>
          <a:endParaRPr lang="en-US"/>
        </a:p>
      </dgm:t>
    </dgm:pt>
    <dgm:pt modelId="{C18846B9-E168-4CC1-853C-5CD9676B91D9}">
      <dgm:prSet phldrT="[Text]"/>
      <dgm:spPr/>
      <dgm:t>
        <a:bodyPr/>
        <a:lstStyle/>
        <a:p>
          <a:r>
            <a:rPr lang="en-US" b="1" dirty="0"/>
            <a:t>2006 - </a:t>
          </a:r>
          <a:r>
            <a:rPr lang="en-US" b="0" dirty="0"/>
            <a:t>FACEBOOK</a:t>
          </a:r>
        </a:p>
      </dgm:t>
    </dgm:pt>
    <dgm:pt modelId="{28452CEF-35F2-48A9-B4CC-E53237601B2E}" type="parTrans" cxnId="{DE71C442-5F51-43B0-AA16-1CFF8A9A6927}">
      <dgm:prSet/>
      <dgm:spPr/>
      <dgm:t>
        <a:bodyPr/>
        <a:lstStyle/>
        <a:p>
          <a:endParaRPr lang="en-US"/>
        </a:p>
      </dgm:t>
    </dgm:pt>
    <dgm:pt modelId="{80239A42-2067-4EA5-B6D2-BC7A2A7D6A36}" type="sibTrans" cxnId="{DE71C442-5F51-43B0-AA16-1CFF8A9A6927}">
      <dgm:prSet/>
      <dgm:spPr/>
      <dgm:t>
        <a:bodyPr/>
        <a:lstStyle/>
        <a:p>
          <a:endParaRPr lang="en-US"/>
        </a:p>
      </dgm:t>
    </dgm:pt>
    <dgm:pt modelId="{A32BDD13-A365-43C6-8139-4C56FDD471B7}" type="pres">
      <dgm:prSet presAssocID="{F14808D2-059D-4E73-AD92-0BBE73A1E2BE}" presName="Name0" presStyleCnt="0">
        <dgm:presLayoutVars>
          <dgm:dir/>
          <dgm:animLvl val="lvl"/>
          <dgm:resizeHandles val="exact"/>
        </dgm:presLayoutVars>
      </dgm:prSet>
      <dgm:spPr/>
      <dgm:t>
        <a:bodyPr/>
        <a:lstStyle/>
        <a:p>
          <a:endParaRPr lang="en-US"/>
        </a:p>
      </dgm:t>
    </dgm:pt>
    <dgm:pt modelId="{6D05734C-B6AC-48F1-AE0D-55EEF85727E8}" type="pres">
      <dgm:prSet presAssocID="{AD5EAD54-D492-4F3F-86E5-4DC18161FCB0}" presName="composite" presStyleCnt="0"/>
      <dgm:spPr/>
    </dgm:pt>
    <dgm:pt modelId="{EE52F075-2FCA-4087-B948-1A6065A2D7B9}" type="pres">
      <dgm:prSet presAssocID="{AD5EAD54-D492-4F3F-86E5-4DC18161FCB0}" presName="parTx" presStyleLbl="alignNode1" presStyleIdx="0" presStyleCnt="3">
        <dgm:presLayoutVars>
          <dgm:chMax val="0"/>
          <dgm:chPref val="0"/>
          <dgm:bulletEnabled val="1"/>
        </dgm:presLayoutVars>
      </dgm:prSet>
      <dgm:spPr/>
      <dgm:t>
        <a:bodyPr/>
        <a:lstStyle/>
        <a:p>
          <a:endParaRPr lang="en-US"/>
        </a:p>
      </dgm:t>
    </dgm:pt>
    <dgm:pt modelId="{5961E374-F2A3-48B4-936A-0811A939B93A}" type="pres">
      <dgm:prSet presAssocID="{AD5EAD54-D492-4F3F-86E5-4DC18161FCB0}" presName="desTx" presStyleLbl="alignAccFollowNode1" presStyleIdx="0" presStyleCnt="3">
        <dgm:presLayoutVars>
          <dgm:bulletEnabled val="1"/>
        </dgm:presLayoutVars>
      </dgm:prSet>
      <dgm:spPr/>
      <dgm:t>
        <a:bodyPr/>
        <a:lstStyle/>
        <a:p>
          <a:endParaRPr lang="en-US"/>
        </a:p>
      </dgm:t>
    </dgm:pt>
    <dgm:pt modelId="{21916B83-ECD3-43A1-8310-FC8F6B9F1C64}" type="pres">
      <dgm:prSet presAssocID="{312419B6-ED87-4F2A-BFF2-2A1675903E16}" presName="space" presStyleCnt="0"/>
      <dgm:spPr/>
    </dgm:pt>
    <dgm:pt modelId="{B9A44E8B-1703-4B25-8285-F56CD140DCBD}" type="pres">
      <dgm:prSet presAssocID="{0479098B-BE5D-4CC8-A4A0-F1E972A56501}" presName="composite" presStyleCnt="0"/>
      <dgm:spPr/>
    </dgm:pt>
    <dgm:pt modelId="{7C13E3BF-5D57-4960-BBF7-3C8847451872}" type="pres">
      <dgm:prSet presAssocID="{0479098B-BE5D-4CC8-A4A0-F1E972A56501}" presName="parTx" presStyleLbl="alignNode1" presStyleIdx="1" presStyleCnt="3">
        <dgm:presLayoutVars>
          <dgm:chMax val="0"/>
          <dgm:chPref val="0"/>
          <dgm:bulletEnabled val="1"/>
        </dgm:presLayoutVars>
      </dgm:prSet>
      <dgm:spPr/>
      <dgm:t>
        <a:bodyPr/>
        <a:lstStyle/>
        <a:p>
          <a:endParaRPr lang="en-US"/>
        </a:p>
      </dgm:t>
    </dgm:pt>
    <dgm:pt modelId="{91C4AF0B-03A0-4ED6-A506-E71D3F56CCCF}" type="pres">
      <dgm:prSet presAssocID="{0479098B-BE5D-4CC8-A4A0-F1E972A56501}" presName="desTx" presStyleLbl="alignAccFollowNode1" presStyleIdx="1" presStyleCnt="3">
        <dgm:presLayoutVars>
          <dgm:bulletEnabled val="1"/>
        </dgm:presLayoutVars>
      </dgm:prSet>
      <dgm:spPr/>
      <dgm:t>
        <a:bodyPr/>
        <a:lstStyle/>
        <a:p>
          <a:endParaRPr lang="en-US"/>
        </a:p>
      </dgm:t>
    </dgm:pt>
    <dgm:pt modelId="{4DD20D16-1EF6-4002-B520-C2AD23D78857}" type="pres">
      <dgm:prSet presAssocID="{1C502C25-66CC-4A22-A740-5EC2AA5916A0}" presName="space" presStyleCnt="0"/>
      <dgm:spPr/>
    </dgm:pt>
    <dgm:pt modelId="{C53B7987-CA6B-434F-B536-AEE6CE86B580}" type="pres">
      <dgm:prSet presAssocID="{55AB4D6F-BFC7-4B21-A1D4-5609EB09CA82}" presName="composite" presStyleCnt="0"/>
      <dgm:spPr/>
    </dgm:pt>
    <dgm:pt modelId="{B15A0F7F-BC4B-486A-B384-7958A2454983}" type="pres">
      <dgm:prSet presAssocID="{55AB4D6F-BFC7-4B21-A1D4-5609EB09CA82}" presName="parTx" presStyleLbl="alignNode1" presStyleIdx="2" presStyleCnt="3">
        <dgm:presLayoutVars>
          <dgm:chMax val="0"/>
          <dgm:chPref val="0"/>
          <dgm:bulletEnabled val="1"/>
        </dgm:presLayoutVars>
      </dgm:prSet>
      <dgm:spPr/>
      <dgm:t>
        <a:bodyPr/>
        <a:lstStyle/>
        <a:p>
          <a:endParaRPr lang="en-US"/>
        </a:p>
      </dgm:t>
    </dgm:pt>
    <dgm:pt modelId="{09D4BF1C-C4E1-4129-81C4-8E9397C94E4B}" type="pres">
      <dgm:prSet presAssocID="{55AB4D6F-BFC7-4B21-A1D4-5609EB09CA82}" presName="desTx" presStyleLbl="alignAccFollowNode1" presStyleIdx="2" presStyleCnt="3">
        <dgm:presLayoutVars>
          <dgm:bulletEnabled val="1"/>
        </dgm:presLayoutVars>
      </dgm:prSet>
      <dgm:spPr/>
      <dgm:t>
        <a:bodyPr/>
        <a:lstStyle/>
        <a:p>
          <a:endParaRPr lang="en-US"/>
        </a:p>
      </dgm:t>
    </dgm:pt>
  </dgm:ptLst>
  <dgm:cxnLst>
    <dgm:cxn modelId="{8A8657CF-8920-4841-8E6E-760CAA1F6B86}" srcId="{0479098B-BE5D-4CC8-A4A0-F1E972A56501}" destId="{94FBBC60-E44B-484E-8CEC-D8CA24F92A0E}" srcOrd="4" destOrd="0" parTransId="{AE6160FF-304C-4CFC-8A67-CDBDFC4AE62A}" sibTransId="{245CFD64-83AB-4F3E-8D10-4E91EA725E31}"/>
    <dgm:cxn modelId="{AF6DF050-AC74-4BC7-9BAE-99397AE1FF5A}" srcId="{F14808D2-059D-4E73-AD92-0BBE73A1E2BE}" destId="{0479098B-BE5D-4CC8-A4A0-F1E972A56501}" srcOrd="1" destOrd="0" parTransId="{08E24ABE-E32F-4C2F-872D-08063A6A7D42}" sibTransId="{1C502C25-66CC-4A22-A740-5EC2AA5916A0}"/>
    <dgm:cxn modelId="{13813E27-87E3-40D7-BD43-B1757CAA1626}" srcId="{0479098B-BE5D-4CC8-A4A0-F1E972A56501}" destId="{DB11CB93-0CAB-4A02-991F-BA7ADE049236}" srcOrd="1" destOrd="0" parTransId="{980CEC71-5C9D-4340-B539-0C4D7D52C768}" sibTransId="{077C80B3-CD93-44D0-9E27-FEB544484FB7}"/>
    <dgm:cxn modelId="{6DC67C71-A45C-451E-9D63-3D1C04460013}" type="presOf" srcId="{76129C42-EE4C-4800-9AF6-240F7B0A8833}" destId="{5961E374-F2A3-48B4-936A-0811A939B93A}" srcOrd="0" destOrd="0" presId="urn:microsoft.com/office/officeart/2005/8/layout/hList1"/>
    <dgm:cxn modelId="{F744AAFA-26B2-4E6F-ACE4-A241566A5081}" type="presOf" srcId="{A752FF94-22E2-4A66-9A7B-C448DFBC7D58}" destId="{91C4AF0B-03A0-4ED6-A506-E71D3F56CCCF}" srcOrd="0" destOrd="2" presId="urn:microsoft.com/office/officeart/2005/8/layout/hList1"/>
    <dgm:cxn modelId="{346CC19E-0B7B-4F2A-B7CB-26B076EDF8CC}" type="presOf" srcId="{44EB10CB-F44C-4E18-A780-BEBFD23AB615}" destId="{09D4BF1C-C4E1-4129-81C4-8E9397C94E4B}" srcOrd="0" destOrd="2" presId="urn:microsoft.com/office/officeart/2005/8/layout/hList1"/>
    <dgm:cxn modelId="{ADF2B738-A56A-41D5-99C0-E3C9706251DE}" type="presOf" srcId="{0479098B-BE5D-4CC8-A4A0-F1E972A56501}" destId="{7C13E3BF-5D57-4960-BBF7-3C8847451872}" srcOrd="0" destOrd="0" presId="urn:microsoft.com/office/officeart/2005/8/layout/hList1"/>
    <dgm:cxn modelId="{F60CC491-D42C-49C7-9B13-D6BFCF2F8861}" srcId="{0479098B-BE5D-4CC8-A4A0-F1E972A56501}" destId="{A752FF94-22E2-4A66-9A7B-C448DFBC7D58}" srcOrd="2" destOrd="0" parTransId="{0AD176B7-364C-42D2-A7F6-8D881014C536}" sibTransId="{5EAEAED9-4327-4372-B0BF-EA023EA27B7D}"/>
    <dgm:cxn modelId="{D8837870-7C96-4CE7-9734-A73C6C329832}" type="presOf" srcId="{87EAF19F-F48C-4D30-8C51-D292502E3F55}" destId="{5961E374-F2A3-48B4-936A-0811A939B93A}" srcOrd="0" destOrd="4" presId="urn:microsoft.com/office/officeart/2005/8/layout/hList1"/>
    <dgm:cxn modelId="{2448A585-122D-454D-AA22-945BD408C774}" type="presOf" srcId="{9D975BBF-423F-464D-9BE3-F3E7537D7BF0}" destId="{09D4BF1C-C4E1-4129-81C4-8E9397C94E4B}" srcOrd="0" destOrd="1" presId="urn:microsoft.com/office/officeart/2005/8/layout/hList1"/>
    <dgm:cxn modelId="{C3F83FA6-C759-4F14-AEDF-4DA6B3CD04E8}" srcId="{AD5EAD54-D492-4F3F-86E5-4DC18161FCB0}" destId="{87EAF19F-F48C-4D30-8C51-D292502E3F55}" srcOrd="4" destOrd="0" parTransId="{18C2A5C2-4AB0-48B8-8EDB-FC4CFF7F3CE8}" sibTransId="{E3AB80F3-4316-4E09-81FB-CFA774444AF9}"/>
    <dgm:cxn modelId="{65EFD83C-0F4A-4349-9F3E-569C9F948C9D}" srcId="{F14808D2-059D-4E73-AD92-0BBE73A1E2BE}" destId="{55AB4D6F-BFC7-4B21-A1D4-5609EB09CA82}" srcOrd="2" destOrd="0" parTransId="{9AFE933C-2FCD-410D-BB25-2DF08A9BBF0B}" sibTransId="{B41E8BDD-57C5-4A6C-B668-4D9AF2532C0B}"/>
    <dgm:cxn modelId="{4C625072-CCFF-428B-B9D5-84EE95889E8B}" type="presOf" srcId="{07C25328-5055-4961-97E9-2D21618D78DB}" destId="{5961E374-F2A3-48B4-936A-0811A939B93A}" srcOrd="0" destOrd="2" presId="urn:microsoft.com/office/officeart/2005/8/layout/hList1"/>
    <dgm:cxn modelId="{FBA20ED3-51BA-4FA9-9DBC-CC4C7ED8DC75}" type="presOf" srcId="{99564F68-7C31-4CDD-BC0B-7778DB5E51E8}" destId="{5961E374-F2A3-48B4-936A-0811A939B93A}" srcOrd="0" destOrd="1" presId="urn:microsoft.com/office/officeart/2005/8/layout/hList1"/>
    <dgm:cxn modelId="{723CCC9B-126F-45C1-85B4-2368481C05EC}" srcId="{F14808D2-059D-4E73-AD92-0BBE73A1E2BE}" destId="{AD5EAD54-D492-4F3F-86E5-4DC18161FCB0}" srcOrd="0" destOrd="0" parTransId="{5C600F52-55AC-43F5-B84C-C891C72846F1}" sibTransId="{312419B6-ED87-4F2A-BFF2-2A1675903E16}"/>
    <dgm:cxn modelId="{36002805-E191-4873-BD9D-B8C9CD8A377E}" srcId="{0479098B-BE5D-4CC8-A4A0-F1E972A56501}" destId="{D132AC6A-4D33-467D-B4D9-7E8018C9A246}" srcOrd="3" destOrd="0" parTransId="{771CA8F0-F6C1-4CFD-AFED-FA9DE8C74917}" sibTransId="{C6E2EB3C-BC2B-4AA5-BBE7-18481EA4FCA8}"/>
    <dgm:cxn modelId="{6B91B8AF-BFB7-4383-B441-0CD5432660FE}" type="presOf" srcId="{D132AC6A-4D33-467D-B4D9-7E8018C9A246}" destId="{91C4AF0B-03A0-4ED6-A506-E71D3F56CCCF}" srcOrd="0" destOrd="3" presId="urn:microsoft.com/office/officeart/2005/8/layout/hList1"/>
    <dgm:cxn modelId="{7AED881C-270B-4F19-A80F-6E34ECC9FA86}" type="presOf" srcId="{DC725C7E-5441-4D8A-9EB8-47D855027375}" destId="{09D4BF1C-C4E1-4129-81C4-8E9397C94E4B}" srcOrd="0" destOrd="0" presId="urn:microsoft.com/office/officeart/2005/8/layout/hList1"/>
    <dgm:cxn modelId="{9A59C101-3DF1-4704-BC96-677AA3CD21C9}" type="presOf" srcId="{449E786E-011E-4C13-895D-6A07E8B7333D}" destId="{91C4AF0B-03A0-4ED6-A506-E71D3F56CCCF}" srcOrd="0" destOrd="0" presId="urn:microsoft.com/office/officeart/2005/8/layout/hList1"/>
    <dgm:cxn modelId="{40909891-CA21-48F2-A85D-F1A52DA6724A}" srcId="{AD5EAD54-D492-4F3F-86E5-4DC18161FCB0}" destId="{99564F68-7C31-4CDD-BC0B-7778DB5E51E8}" srcOrd="1" destOrd="0" parTransId="{538C60C4-0A02-431E-B49A-5DE41BBF10AB}" sibTransId="{91A54B34-881D-4689-8D57-4D7CBC47F018}"/>
    <dgm:cxn modelId="{8625827C-FE9D-429C-A2AE-EEAC3A8EF76D}" srcId="{AD5EAD54-D492-4F3F-86E5-4DC18161FCB0}" destId="{07C25328-5055-4961-97E9-2D21618D78DB}" srcOrd="2" destOrd="0" parTransId="{81A512AF-C7F7-4A4C-B16C-72BB11686A9F}" sibTransId="{0B372E05-C352-40D1-8C34-BEC40DE39625}"/>
    <dgm:cxn modelId="{660D951F-D685-4856-BA9C-ED87FC126062}" srcId="{55AB4D6F-BFC7-4B21-A1D4-5609EB09CA82}" destId="{44EB10CB-F44C-4E18-A780-BEBFD23AB615}" srcOrd="2" destOrd="0" parTransId="{AFA4656E-6890-4435-B547-A94118B3FE3B}" sibTransId="{D54DB18E-D1D3-4990-AE12-E0AEC44EEA6A}"/>
    <dgm:cxn modelId="{C4A75731-9890-4886-AA61-00694F17C9D2}" srcId="{55AB4D6F-BFC7-4B21-A1D4-5609EB09CA82}" destId="{1EF31B6D-5529-483D-9BAB-E0325416C052}" srcOrd="3" destOrd="0" parTransId="{D422B436-CF6C-4349-BFD5-628648ABF5D2}" sibTransId="{7A893150-A1D5-47EE-809F-CAC0EF6398BD}"/>
    <dgm:cxn modelId="{7432D227-14AA-4D09-8C39-C093902ABFC7}" type="presOf" srcId="{AD5EAD54-D492-4F3F-86E5-4DC18161FCB0}" destId="{EE52F075-2FCA-4087-B948-1A6065A2D7B9}" srcOrd="0" destOrd="0" presId="urn:microsoft.com/office/officeart/2005/8/layout/hList1"/>
    <dgm:cxn modelId="{BE6A7123-2B97-4B72-B361-98B47C17E6B1}" srcId="{55AB4D6F-BFC7-4B21-A1D4-5609EB09CA82}" destId="{9D975BBF-423F-464D-9BE3-F3E7537D7BF0}" srcOrd="1" destOrd="0" parTransId="{47E1D0B8-3383-489F-AE32-12C724E0B4E2}" sibTransId="{642127F3-CBE0-4374-B010-E01120B36F71}"/>
    <dgm:cxn modelId="{EAB54B23-53CA-4879-9ADF-CFD7BF155F09}" type="presOf" srcId="{94FBBC60-E44B-484E-8CEC-D8CA24F92A0E}" destId="{91C4AF0B-03A0-4ED6-A506-E71D3F56CCCF}" srcOrd="0" destOrd="4" presId="urn:microsoft.com/office/officeart/2005/8/layout/hList1"/>
    <dgm:cxn modelId="{DE71C442-5F51-43B0-AA16-1CFF8A9A6927}" srcId="{55AB4D6F-BFC7-4B21-A1D4-5609EB09CA82}" destId="{C18846B9-E168-4CC1-853C-5CD9676B91D9}" srcOrd="4" destOrd="0" parTransId="{28452CEF-35F2-48A9-B4CC-E53237601B2E}" sibTransId="{80239A42-2067-4EA5-B6D2-BC7A2A7D6A36}"/>
    <dgm:cxn modelId="{7F5966B1-3DC5-4764-8AA2-CD822101E8EF}" type="presOf" srcId="{F14808D2-059D-4E73-AD92-0BBE73A1E2BE}" destId="{A32BDD13-A365-43C6-8139-4C56FDD471B7}" srcOrd="0" destOrd="0" presId="urn:microsoft.com/office/officeart/2005/8/layout/hList1"/>
    <dgm:cxn modelId="{95D66804-9FEC-4D59-B104-59D62C6413DA}" type="presOf" srcId="{DB11CB93-0CAB-4A02-991F-BA7ADE049236}" destId="{91C4AF0B-03A0-4ED6-A506-E71D3F56CCCF}" srcOrd="0" destOrd="1" presId="urn:microsoft.com/office/officeart/2005/8/layout/hList1"/>
    <dgm:cxn modelId="{F007674E-1A91-4534-9649-9CB484B022EE}" type="presOf" srcId="{C18846B9-E168-4CC1-853C-5CD9676B91D9}" destId="{09D4BF1C-C4E1-4129-81C4-8E9397C94E4B}" srcOrd="0" destOrd="4" presId="urn:microsoft.com/office/officeart/2005/8/layout/hList1"/>
    <dgm:cxn modelId="{D6F9CB27-EC0F-4D39-9AB5-201E7F52D777}" type="presOf" srcId="{30BA3604-3A04-477F-BD77-68F4424E88CC}" destId="{5961E374-F2A3-48B4-936A-0811A939B93A}" srcOrd="0" destOrd="3" presId="urn:microsoft.com/office/officeart/2005/8/layout/hList1"/>
    <dgm:cxn modelId="{AB579866-8657-45FD-82E8-C8F5F0072061}" srcId="{AD5EAD54-D492-4F3F-86E5-4DC18161FCB0}" destId="{30BA3604-3A04-477F-BD77-68F4424E88CC}" srcOrd="3" destOrd="0" parTransId="{CAB5C601-F525-49AC-8F16-8A4B6FB8DB8D}" sibTransId="{C22CD34F-BEC6-431E-AD33-19C31D974961}"/>
    <dgm:cxn modelId="{72A1A89D-F8BC-4139-9288-F93AAF722173}" type="presOf" srcId="{1EF31B6D-5529-483D-9BAB-E0325416C052}" destId="{09D4BF1C-C4E1-4129-81C4-8E9397C94E4B}" srcOrd="0" destOrd="3" presId="urn:microsoft.com/office/officeart/2005/8/layout/hList1"/>
    <dgm:cxn modelId="{2DE2B11C-C810-4390-9F24-14A3A5C05DB8}" srcId="{55AB4D6F-BFC7-4B21-A1D4-5609EB09CA82}" destId="{DC725C7E-5441-4D8A-9EB8-47D855027375}" srcOrd="0" destOrd="0" parTransId="{0727CF52-D4D9-470B-8BE5-8A943940DEDA}" sibTransId="{30A53ADC-BBA7-4E02-A3E1-CF7CAFB49F0B}"/>
    <dgm:cxn modelId="{86A80FE7-2DED-4153-BC89-A0ADA8DC349A}" srcId="{0479098B-BE5D-4CC8-A4A0-F1E972A56501}" destId="{449E786E-011E-4C13-895D-6A07E8B7333D}" srcOrd="0" destOrd="0" parTransId="{B8704712-3674-4FF7-8634-06FBBF517049}" sibTransId="{747EE2F0-3D45-4A7B-8124-E7E70B0CB8CD}"/>
    <dgm:cxn modelId="{7CB75CE6-ABDE-430B-B1E1-CA9279F1253F}" type="presOf" srcId="{55AB4D6F-BFC7-4B21-A1D4-5609EB09CA82}" destId="{B15A0F7F-BC4B-486A-B384-7958A2454983}" srcOrd="0" destOrd="0" presId="urn:microsoft.com/office/officeart/2005/8/layout/hList1"/>
    <dgm:cxn modelId="{3F828713-46F8-4A3D-9793-D9775BA7E3D0}" srcId="{AD5EAD54-D492-4F3F-86E5-4DC18161FCB0}" destId="{76129C42-EE4C-4800-9AF6-240F7B0A8833}" srcOrd="0" destOrd="0" parTransId="{889AC9C8-6198-4AA3-9C98-6F9D136BF340}" sibTransId="{8EE0FEF6-B608-4431-BD98-1B0092129627}"/>
    <dgm:cxn modelId="{FA434A8B-922E-4909-9DB1-169D7D2EF274}" type="presParOf" srcId="{A32BDD13-A365-43C6-8139-4C56FDD471B7}" destId="{6D05734C-B6AC-48F1-AE0D-55EEF85727E8}" srcOrd="0" destOrd="0" presId="urn:microsoft.com/office/officeart/2005/8/layout/hList1"/>
    <dgm:cxn modelId="{7D2671A5-EA47-4786-B657-C9972496012D}" type="presParOf" srcId="{6D05734C-B6AC-48F1-AE0D-55EEF85727E8}" destId="{EE52F075-2FCA-4087-B948-1A6065A2D7B9}" srcOrd="0" destOrd="0" presId="urn:microsoft.com/office/officeart/2005/8/layout/hList1"/>
    <dgm:cxn modelId="{4742536E-F99B-44B8-9B1B-38BF9AD8859F}" type="presParOf" srcId="{6D05734C-B6AC-48F1-AE0D-55EEF85727E8}" destId="{5961E374-F2A3-48B4-936A-0811A939B93A}" srcOrd="1" destOrd="0" presId="urn:microsoft.com/office/officeart/2005/8/layout/hList1"/>
    <dgm:cxn modelId="{9798BBA6-CEE0-4795-B037-F985E8611B57}" type="presParOf" srcId="{A32BDD13-A365-43C6-8139-4C56FDD471B7}" destId="{21916B83-ECD3-43A1-8310-FC8F6B9F1C64}" srcOrd="1" destOrd="0" presId="urn:microsoft.com/office/officeart/2005/8/layout/hList1"/>
    <dgm:cxn modelId="{7BC7D758-A172-431C-8BCD-566DEC2FF0BA}" type="presParOf" srcId="{A32BDD13-A365-43C6-8139-4C56FDD471B7}" destId="{B9A44E8B-1703-4B25-8285-F56CD140DCBD}" srcOrd="2" destOrd="0" presId="urn:microsoft.com/office/officeart/2005/8/layout/hList1"/>
    <dgm:cxn modelId="{89EBA333-7EFB-4063-8D00-550BCE2E2863}" type="presParOf" srcId="{B9A44E8B-1703-4B25-8285-F56CD140DCBD}" destId="{7C13E3BF-5D57-4960-BBF7-3C8847451872}" srcOrd="0" destOrd="0" presId="urn:microsoft.com/office/officeart/2005/8/layout/hList1"/>
    <dgm:cxn modelId="{1DF20463-920C-4E4A-9009-5886E1D34846}" type="presParOf" srcId="{B9A44E8B-1703-4B25-8285-F56CD140DCBD}" destId="{91C4AF0B-03A0-4ED6-A506-E71D3F56CCCF}" srcOrd="1" destOrd="0" presId="urn:microsoft.com/office/officeart/2005/8/layout/hList1"/>
    <dgm:cxn modelId="{1B2DCB91-0CAC-4A9C-A259-37B0C2FCF554}" type="presParOf" srcId="{A32BDD13-A365-43C6-8139-4C56FDD471B7}" destId="{4DD20D16-1EF6-4002-B520-C2AD23D78857}" srcOrd="3" destOrd="0" presId="urn:microsoft.com/office/officeart/2005/8/layout/hList1"/>
    <dgm:cxn modelId="{A3229781-048D-4B36-8260-EB4D34C519E0}" type="presParOf" srcId="{A32BDD13-A365-43C6-8139-4C56FDD471B7}" destId="{C53B7987-CA6B-434F-B536-AEE6CE86B580}" srcOrd="4" destOrd="0" presId="urn:microsoft.com/office/officeart/2005/8/layout/hList1"/>
    <dgm:cxn modelId="{00E5DCBE-1350-4251-85C3-AD899063E6D3}" type="presParOf" srcId="{C53B7987-CA6B-434F-B536-AEE6CE86B580}" destId="{B15A0F7F-BC4B-486A-B384-7958A2454983}" srcOrd="0" destOrd="0" presId="urn:microsoft.com/office/officeart/2005/8/layout/hList1"/>
    <dgm:cxn modelId="{F25A624E-E7AF-431D-A5C9-BCFEAD127881}" type="presParOf" srcId="{C53B7987-CA6B-434F-B536-AEE6CE86B580}" destId="{09D4BF1C-C4E1-4129-81C4-8E9397C94E4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07CB8-F3E1-4885-84A0-8DE8E7A493BF}">
      <dsp:nvSpPr>
        <dsp:cNvPr id="0" name=""/>
        <dsp:cNvSpPr/>
      </dsp:nvSpPr>
      <dsp:spPr>
        <a:xfrm>
          <a:off x="-6126981" y="-937410"/>
          <a:ext cx="7293488" cy="7293488"/>
        </a:xfrm>
        <a:prstGeom prst="blockArc">
          <a:avLst>
            <a:gd name="adj1" fmla="val 18900000"/>
            <a:gd name="adj2" fmla="val 2700000"/>
            <a:gd name="adj3" fmla="val 296"/>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55EAB41-8D77-4BB2-A46F-056414DCE6FA}">
      <dsp:nvSpPr>
        <dsp:cNvPr id="0" name=""/>
        <dsp:cNvSpPr/>
      </dsp:nvSpPr>
      <dsp:spPr>
        <a:xfrm>
          <a:off x="509717" y="338558"/>
          <a:ext cx="7541700" cy="677550"/>
        </a:xfrm>
        <a:prstGeom prst="rect">
          <a:avLst/>
        </a:prstGeom>
        <a:solidFill>
          <a:srgbClr val="2B0A3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88900" rIns="88900" bIns="88900" numCol="1" spcCol="1270" anchor="ctr" anchorCtr="0">
          <a:noAutofit/>
        </a:bodyPr>
        <a:lstStyle/>
        <a:p>
          <a:pPr lvl="0" algn="l" defTabSz="1555750">
            <a:lnSpc>
              <a:spcPct val="90000"/>
            </a:lnSpc>
            <a:spcBef>
              <a:spcPct val="0"/>
            </a:spcBef>
            <a:spcAft>
              <a:spcPct val="35000"/>
            </a:spcAft>
          </a:pPr>
          <a:r>
            <a:rPr lang="en-US" sz="3500" b="1" kern="1200" dirty="0"/>
            <a:t>DHCP		</a:t>
          </a:r>
          <a:endParaRPr lang="en-US" sz="3500" b="1" kern="1200" dirty="0">
            <a:solidFill>
              <a:srgbClr val="2B0A3D"/>
            </a:solidFill>
          </a:endParaRPr>
        </a:p>
      </dsp:txBody>
      <dsp:txXfrm>
        <a:off x="509717" y="338558"/>
        <a:ext cx="7541700" cy="677550"/>
      </dsp:txXfrm>
    </dsp:sp>
    <dsp:sp modelId="{6C45F246-9D3F-4F0C-8CAF-C6462D177DE8}">
      <dsp:nvSpPr>
        <dsp:cNvPr id="0" name=""/>
        <dsp:cNvSpPr/>
      </dsp:nvSpPr>
      <dsp:spPr>
        <a:xfrm>
          <a:off x="86248" y="253864"/>
          <a:ext cx="846937" cy="846937"/>
        </a:xfrm>
        <a:prstGeom prst="ellipse">
          <a:avLst/>
        </a:prstGeom>
        <a:solidFill>
          <a:srgbClr val="12ABDB"/>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5022A05C-C2E8-4B76-A19B-711AB72A7B9F}">
      <dsp:nvSpPr>
        <dsp:cNvPr id="0" name=""/>
        <dsp:cNvSpPr/>
      </dsp:nvSpPr>
      <dsp:spPr>
        <a:xfrm>
          <a:off x="995230" y="1354558"/>
          <a:ext cx="7056187" cy="677550"/>
        </a:xfrm>
        <a:prstGeom prst="rect">
          <a:avLst/>
        </a:prstGeom>
        <a:solidFill>
          <a:srgbClr val="2B0A3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88900" rIns="88900" bIns="88900" numCol="1" spcCol="1270" anchor="ctr" anchorCtr="0">
          <a:noAutofit/>
        </a:bodyPr>
        <a:lstStyle/>
        <a:p>
          <a:pPr lvl="0" algn="l" defTabSz="1555750">
            <a:lnSpc>
              <a:spcPct val="90000"/>
            </a:lnSpc>
            <a:spcBef>
              <a:spcPct val="0"/>
            </a:spcBef>
            <a:spcAft>
              <a:spcPct val="35000"/>
            </a:spcAft>
          </a:pPr>
          <a:r>
            <a:rPr lang="en-US" sz="3500" b="1" kern="1200" dirty="0">
              <a:solidFill>
                <a:schemeClr val="bg1"/>
              </a:solidFill>
            </a:rPr>
            <a:t>DNS 	</a:t>
          </a:r>
        </a:p>
      </dsp:txBody>
      <dsp:txXfrm>
        <a:off x="995230" y="1354558"/>
        <a:ext cx="7056187" cy="677550"/>
      </dsp:txXfrm>
    </dsp:sp>
    <dsp:sp modelId="{C969671A-D8A3-4365-AFA7-360E6427662E}">
      <dsp:nvSpPr>
        <dsp:cNvPr id="0" name=""/>
        <dsp:cNvSpPr/>
      </dsp:nvSpPr>
      <dsp:spPr>
        <a:xfrm>
          <a:off x="571761" y="1269864"/>
          <a:ext cx="846937" cy="846937"/>
        </a:xfrm>
        <a:prstGeom prst="ellipse">
          <a:avLst/>
        </a:prstGeom>
        <a:solidFill>
          <a:schemeClr val="lt1">
            <a:hueOff val="0"/>
            <a:satOff val="0"/>
            <a:lumOff val="0"/>
            <a:alphaOff val="0"/>
          </a:schemeClr>
        </a:solidFill>
        <a:ln w="12700" cap="flat" cmpd="sng" algn="ctr">
          <a:solidFill>
            <a:schemeClr val="accent2">
              <a:hueOff val="1267329"/>
              <a:satOff val="-3253"/>
              <a:lumOff val="-8137"/>
              <a:alphaOff val="0"/>
            </a:schemeClr>
          </a:solidFill>
          <a:prstDash val="solid"/>
          <a:miter lim="800000"/>
        </a:ln>
        <a:effectLst/>
      </dsp:spPr>
      <dsp:style>
        <a:lnRef idx="2">
          <a:scrgbClr r="0" g="0" b="0"/>
        </a:lnRef>
        <a:fillRef idx="1">
          <a:scrgbClr r="0" g="0" b="0"/>
        </a:fillRef>
        <a:effectRef idx="0">
          <a:scrgbClr r="0" g="0" b="0"/>
        </a:effectRef>
        <a:fontRef idx="minor"/>
      </dsp:style>
    </dsp:sp>
    <dsp:sp modelId="{5AFCF167-6A60-48CF-A060-44F51E814F2A}">
      <dsp:nvSpPr>
        <dsp:cNvPr id="0" name=""/>
        <dsp:cNvSpPr/>
      </dsp:nvSpPr>
      <dsp:spPr>
        <a:xfrm>
          <a:off x="1144243" y="2370558"/>
          <a:ext cx="6907174" cy="677550"/>
        </a:xfrm>
        <a:prstGeom prst="rect">
          <a:avLst/>
        </a:prstGeom>
        <a:solidFill>
          <a:srgbClr val="2B0A3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88900" rIns="88900" bIns="88900" numCol="1" spcCol="1270" anchor="ctr" anchorCtr="0">
          <a:noAutofit/>
        </a:bodyPr>
        <a:lstStyle/>
        <a:p>
          <a:pPr lvl="0" algn="l" defTabSz="1555750">
            <a:lnSpc>
              <a:spcPct val="90000"/>
            </a:lnSpc>
            <a:spcBef>
              <a:spcPct val="0"/>
            </a:spcBef>
            <a:spcAft>
              <a:spcPct val="35000"/>
            </a:spcAft>
          </a:pPr>
          <a:r>
            <a:rPr lang="en-US" sz="3500" b="1" kern="1200" dirty="0">
              <a:solidFill>
                <a:schemeClr val="bg1"/>
              </a:solidFill>
            </a:rPr>
            <a:t>Directory Services</a:t>
          </a:r>
        </a:p>
      </dsp:txBody>
      <dsp:txXfrm>
        <a:off x="1144243" y="2370558"/>
        <a:ext cx="6907174" cy="677550"/>
      </dsp:txXfrm>
    </dsp:sp>
    <dsp:sp modelId="{16421367-56C8-4749-AF73-00FAAB03056D}">
      <dsp:nvSpPr>
        <dsp:cNvPr id="0" name=""/>
        <dsp:cNvSpPr/>
      </dsp:nvSpPr>
      <dsp:spPr>
        <a:xfrm>
          <a:off x="720774" y="2285864"/>
          <a:ext cx="846937" cy="846937"/>
        </a:xfrm>
        <a:prstGeom prst="ellipse">
          <a:avLst/>
        </a:prstGeom>
        <a:solidFill>
          <a:schemeClr val="lt1">
            <a:hueOff val="0"/>
            <a:satOff val="0"/>
            <a:lumOff val="0"/>
            <a:alphaOff val="0"/>
          </a:schemeClr>
        </a:solidFill>
        <a:ln w="12700" cap="flat" cmpd="sng" algn="ctr">
          <a:solidFill>
            <a:schemeClr val="accent2">
              <a:hueOff val="2534658"/>
              <a:satOff val="-6506"/>
              <a:lumOff val="-162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3920A0-EFC8-43A1-9A9D-FC45E08BBEC1}">
      <dsp:nvSpPr>
        <dsp:cNvPr id="0" name=""/>
        <dsp:cNvSpPr/>
      </dsp:nvSpPr>
      <dsp:spPr>
        <a:xfrm>
          <a:off x="995230" y="3386558"/>
          <a:ext cx="7056187" cy="677550"/>
        </a:xfrm>
        <a:prstGeom prst="rect">
          <a:avLst/>
        </a:prstGeom>
        <a:solidFill>
          <a:srgbClr val="12ABD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88900" rIns="88900" bIns="88900" numCol="1" spcCol="1270" anchor="ctr" anchorCtr="0">
          <a:noAutofit/>
        </a:bodyPr>
        <a:lstStyle/>
        <a:p>
          <a:pPr lvl="0" algn="l" defTabSz="1555750">
            <a:lnSpc>
              <a:spcPct val="90000"/>
            </a:lnSpc>
            <a:spcBef>
              <a:spcPct val="0"/>
            </a:spcBef>
            <a:spcAft>
              <a:spcPct val="35000"/>
            </a:spcAft>
          </a:pPr>
          <a:r>
            <a:rPr lang="en-US" sz="3500" b="1" kern="1200"/>
            <a:t>Mail Services</a:t>
          </a:r>
          <a:endParaRPr lang="en-US" sz="3500" b="1" kern="1200" dirty="0">
            <a:solidFill>
              <a:schemeClr val="bg1"/>
            </a:solidFill>
          </a:endParaRPr>
        </a:p>
      </dsp:txBody>
      <dsp:txXfrm>
        <a:off x="995230" y="3386558"/>
        <a:ext cx="7056187" cy="677550"/>
      </dsp:txXfrm>
    </dsp:sp>
    <dsp:sp modelId="{30A21CD1-1166-47E7-A87B-132C776D1E1D}">
      <dsp:nvSpPr>
        <dsp:cNvPr id="0" name=""/>
        <dsp:cNvSpPr/>
      </dsp:nvSpPr>
      <dsp:spPr>
        <a:xfrm>
          <a:off x="571761" y="3301864"/>
          <a:ext cx="846937" cy="846937"/>
        </a:xfrm>
        <a:prstGeom prst="ellipse">
          <a:avLst/>
        </a:prstGeom>
        <a:solidFill>
          <a:schemeClr val="lt1">
            <a:hueOff val="0"/>
            <a:satOff val="0"/>
            <a:lumOff val="0"/>
            <a:alphaOff val="0"/>
          </a:schemeClr>
        </a:solidFill>
        <a:ln w="12700" cap="flat" cmpd="sng" algn="ctr">
          <a:solidFill>
            <a:schemeClr val="accent2">
              <a:hueOff val="3801987"/>
              <a:satOff val="-9760"/>
              <a:lumOff val="-244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FF57E6-6A69-4564-8AF5-8005D5D0F8DE}">
      <dsp:nvSpPr>
        <dsp:cNvPr id="0" name=""/>
        <dsp:cNvSpPr/>
      </dsp:nvSpPr>
      <dsp:spPr>
        <a:xfrm>
          <a:off x="509717" y="4402558"/>
          <a:ext cx="7541700" cy="677550"/>
        </a:xfrm>
        <a:prstGeom prst="rect">
          <a:avLst/>
        </a:prstGeom>
        <a:solidFill>
          <a:srgbClr val="0075B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88900" rIns="88900" bIns="88900" numCol="1" spcCol="1270" anchor="ctr" anchorCtr="0">
          <a:noAutofit/>
        </a:bodyPr>
        <a:lstStyle/>
        <a:p>
          <a:pPr lvl="0" algn="l" defTabSz="1555750">
            <a:lnSpc>
              <a:spcPct val="90000"/>
            </a:lnSpc>
            <a:spcBef>
              <a:spcPct val="0"/>
            </a:spcBef>
            <a:spcAft>
              <a:spcPct val="35000"/>
            </a:spcAft>
          </a:pPr>
          <a:r>
            <a:rPr lang="en-US" sz="3500" b="1" kern="1200" dirty="0"/>
            <a:t>Proxy Services</a:t>
          </a:r>
        </a:p>
      </dsp:txBody>
      <dsp:txXfrm>
        <a:off x="509717" y="4402558"/>
        <a:ext cx="7541700" cy="677550"/>
      </dsp:txXfrm>
    </dsp:sp>
    <dsp:sp modelId="{BC1FA700-09DE-47F8-A710-21EF476791DE}">
      <dsp:nvSpPr>
        <dsp:cNvPr id="0" name=""/>
        <dsp:cNvSpPr/>
      </dsp:nvSpPr>
      <dsp:spPr>
        <a:xfrm>
          <a:off x="86248" y="4317864"/>
          <a:ext cx="846937" cy="846937"/>
        </a:xfrm>
        <a:prstGeom prst="ellipse">
          <a:avLst/>
        </a:prstGeom>
        <a:solidFill>
          <a:srgbClr val="2B0A3D"/>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C0B44-79ED-4185-BDEF-8D389ED43309}">
      <dsp:nvSpPr>
        <dsp:cNvPr id="0" name=""/>
        <dsp:cNvSpPr/>
      </dsp:nvSpPr>
      <dsp:spPr>
        <a:xfrm>
          <a:off x="0" y="1083733"/>
          <a:ext cx="8128000" cy="3251199"/>
        </a:xfrm>
        <a:prstGeom prst="leftRightRibb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A37AFC-FB61-4F5E-A36D-9727D21E7715}">
      <dsp:nvSpPr>
        <dsp:cNvPr id="0" name=""/>
        <dsp:cNvSpPr/>
      </dsp:nvSpPr>
      <dsp:spPr>
        <a:xfrm>
          <a:off x="975360" y="1652693"/>
          <a:ext cx="2682239" cy="159308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38684" rIns="0" bIns="148590" numCol="1" spcCol="1270" anchor="ctr" anchorCtr="0">
          <a:noAutofit/>
        </a:bodyPr>
        <a:lstStyle/>
        <a:p>
          <a:pPr lvl="0" algn="ctr" defTabSz="1733550">
            <a:lnSpc>
              <a:spcPct val="90000"/>
            </a:lnSpc>
            <a:spcBef>
              <a:spcPct val="0"/>
            </a:spcBef>
            <a:spcAft>
              <a:spcPct val="35000"/>
            </a:spcAft>
          </a:pPr>
          <a:r>
            <a:rPr lang="en-US" sz="3900" kern="1200" dirty="0"/>
            <a:t>Static </a:t>
          </a:r>
        </a:p>
        <a:p>
          <a:pPr lvl="0" algn="ctr" defTabSz="1733550">
            <a:lnSpc>
              <a:spcPct val="90000"/>
            </a:lnSpc>
            <a:spcBef>
              <a:spcPct val="0"/>
            </a:spcBef>
            <a:spcAft>
              <a:spcPct val="35000"/>
            </a:spcAft>
          </a:pPr>
          <a:r>
            <a:rPr lang="en-US" sz="3900" kern="1200" dirty="0"/>
            <a:t>IP</a:t>
          </a:r>
        </a:p>
      </dsp:txBody>
      <dsp:txXfrm>
        <a:off x="975360" y="1652693"/>
        <a:ext cx="2682239" cy="1593088"/>
      </dsp:txXfrm>
    </dsp:sp>
    <dsp:sp modelId="{39EE380C-B571-4B68-AB63-6329D5DAC919}">
      <dsp:nvSpPr>
        <dsp:cNvPr id="0" name=""/>
        <dsp:cNvSpPr/>
      </dsp:nvSpPr>
      <dsp:spPr>
        <a:xfrm>
          <a:off x="4064000" y="2172885"/>
          <a:ext cx="3169920" cy="159308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38684" rIns="0" bIns="148590" numCol="1" spcCol="1270" anchor="ctr" anchorCtr="0">
          <a:noAutofit/>
        </a:bodyPr>
        <a:lstStyle/>
        <a:p>
          <a:pPr lvl="0" algn="ctr" defTabSz="1733550">
            <a:lnSpc>
              <a:spcPct val="90000"/>
            </a:lnSpc>
            <a:spcBef>
              <a:spcPct val="0"/>
            </a:spcBef>
            <a:spcAft>
              <a:spcPct val="35000"/>
            </a:spcAft>
          </a:pPr>
          <a:r>
            <a:rPr lang="en-US" sz="3900" kern="1200" dirty="0"/>
            <a:t>Dynamic </a:t>
          </a:r>
        </a:p>
        <a:p>
          <a:pPr lvl="0" algn="ctr" defTabSz="1733550">
            <a:lnSpc>
              <a:spcPct val="90000"/>
            </a:lnSpc>
            <a:spcBef>
              <a:spcPct val="0"/>
            </a:spcBef>
            <a:spcAft>
              <a:spcPct val="35000"/>
            </a:spcAft>
          </a:pPr>
          <a:r>
            <a:rPr lang="en-US" sz="3900" kern="1200" dirty="0"/>
            <a:t>IP</a:t>
          </a:r>
        </a:p>
      </dsp:txBody>
      <dsp:txXfrm>
        <a:off x="4064000" y="2172885"/>
        <a:ext cx="3169920" cy="15930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C2A51B-CE05-4BCA-9AD0-E5F7381A5310}">
      <dsp:nvSpPr>
        <dsp:cNvPr id="0" name=""/>
        <dsp:cNvSpPr/>
      </dsp:nvSpPr>
      <dsp:spPr>
        <a:xfrm>
          <a:off x="0" y="0"/>
          <a:ext cx="4766732" cy="476673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57150" tIns="57150" rIns="57150" bIns="57150" numCol="1" spcCol="1270" anchor="ctr" anchorCtr="0">
          <a:noAutofit/>
        </a:bodyPr>
        <a:lstStyle/>
        <a:p>
          <a:pPr lvl="0" algn="ctr" defTabSz="2000250">
            <a:lnSpc>
              <a:spcPct val="90000"/>
            </a:lnSpc>
            <a:spcBef>
              <a:spcPct val="0"/>
            </a:spcBef>
            <a:spcAft>
              <a:spcPct val="35000"/>
            </a:spcAft>
          </a:pPr>
          <a:r>
            <a:rPr lang="en-US" sz="4500" b="1" kern="1200" dirty="0">
              <a:solidFill>
                <a:srgbClr val="002060"/>
              </a:solidFill>
              <a:latin typeface="Calibri" panose="020F0502020204030204" pitchFamily="34" charset="0"/>
            </a:rPr>
            <a:t>Dynamic</a:t>
          </a:r>
        </a:p>
        <a:p>
          <a:pPr lvl="0" algn="ctr" defTabSz="2000250">
            <a:lnSpc>
              <a:spcPct val="90000"/>
            </a:lnSpc>
            <a:spcBef>
              <a:spcPct val="0"/>
            </a:spcBef>
            <a:spcAft>
              <a:spcPct val="35000"/>
            </a:spcAft>
          </a:pPr>
          <a:r>
            <a:rPr lang="en-US" sz="4500" b="1" kern="1200" dirty="0">
              <a:solidFill>
                <a:srgbClr val="002060"/>
              </a:solidFill>
              <a:latin typeface="Calibri" panose="020F0502020204030204" pitchFamily="34" charset="0"/>
            </a:rPr>
            <a:t>Host</a:t>
          </a:r>
        </a:p>
        <a:p>
          <a:pPr lvl="0" algn="ctr" defTabSz="2000250">
            <a:lnSpc>
              <a:spcPct val="90000"/>
            </a:lnSpc>
            <a:spcBef>
              <a:spcPct val="0"/>
            </a:spcBef>
            <a:spcAft>
              <a:spcPct val="35000"/>
            </a:spcAft>
          </a:pPr>
          <a:r>
            <a:rPr lang="en-US" sz="4500" b="1" kern="1200" dirty="0">
              <a:solidFill>
                <a:srgbClr val="002060"/>
              </a:solidFill>
              <a:latin typeface="Calibri" panose="020F0502020204030204" pitchFamily="34" charset="0"/>
            </a:rPr>
            <a:t>Configuration</a:t>
          </a:r>
        </a:p>
        <a:p>
          <a:pPr lvl="0" algn="ctr" defTabSz="2000250">
            <a:lnSpc>
              <a:spcPct val="90000"/>
            </a:lnSpc>
            <a:spcBef>
              <a:spcPct val="0"/>
            </a:spcBef>
            <a:spcAft>
              <a:spcPct val="35000"/>
            </a:spcAft>
          </a:pPr>
          <a:r>
            <a:rPr lang="en-US" sz="4500" b="1" kern="1200" dirty="0">
              <a:solidFill>
                <a:srgbClr val="002060"/>
              </a:solidFill>
              <a:latin typeface="Calibri" panose="020F0502020204030204" pitchFamily="34" charset="0"/>
            </a:rPr>
            <a:t>Protocol</a:t>
          </a:r>
        </a:p>
      </dsp:txBody>
      <dsp:txXfrm>
        <a:off x="698072" y="698072"/>
        <a:ext cx="3370588" cy="33705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C1E084-ED87-4D7A-8487-66D7EA7A472A}">
      <dsp:nvSpPr>
        <dsp:cNvPr id="0" name=""/>
        <dsp:cNvSpPr/>
      </dsp:nvSpPr>
      <dsp:spPr>
        <a:xfrm>
          <a:off x="1905474" y="365760"/>
          <a:ext cx="4551680" cy="4551680"/>
        </a:xfrm>
        <a:prstGeom prst="pie">
          <a:avLst>
            <a:gd name="adj1" fmla="val 16200000"/>
            <a:gd name="adj2" fmla="val 18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r>
            <a:rPr lang="en-US" sz="3900" kern="1200" dirty="0"/>
            <a:t>BOOTP</a:t>
          </a:r>
        </a:p>
      </dsp:txBody>
      <dsp:txXfrm>
        <a:off x="4380179" y="1205653"/>
        <a:ext cx="1544320" cy="1517226"/>
      </dsp:txXfrm>
    </dsp:sp>
    <dsp:sp modelId="{185D7F7B-1027-4B5C-9E04-3F876EC7D6E1}">
      <dsp:nvSpPr>
        <dsp:cNvPr id="0" name=""/>
        <dsp:cNvSpPr/>
      </dsp:nvSpPr>
      <dsp:spPr>
        <a:xfrm>
          <a:off x="1670845" y="501226"/>
          <a:ext cx="4551680" cy="4551680"/>
        </a:xfrm>
        <a:prstGeom prst="pie">
          <a:avLst>
            <a:gd name="adj1" fmla="val 1800000"/>
            <a:gd name="adj2" fmla="val 90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r>
            <a:rPr lang="en-US" sz="3900" kern="1200" dirty="0"/>
            <a:t>RARP</a:t>
          </a:r>
        </a:p>
      </dsp:txBody>
      <dsp:txXfrm>
        <a:off x="2917139" y="3373120"/>
        <a:ext cx="2059093" cy="1408853"/>
      </dsp:txXfrm>
    </dsp:sp>
    <dsp:sp modelId="{EBB8A041-B930-4A7E-AA51-C96C10F1DA0F}">
      <dsp:nvSpPr>
        <dsp:cNvPr id="0" name=""/>
        <dsp:cNvSpPr/>
      </dsp:nvSpPr>
      <dsp:spPr>
        <a:xfrm>
          <a:off x="1670845" y="501226"/>
          <a:ext cx="4551680" cy="4551680"/>
        </a:xfrm>
        <a:prstGeom prst="pie">
          <a:avLst>
            <a:gd name="adj1" fmla="val 9000000"/>
            <a:gd name="adj2" fmla="val 162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r>
            <a:rPr lang="en-US" sz="3900" kern="1200" dirty="0"/>
            <a:t>ARP</a:t>
          </a:r>
        </a:p>
      </dsp:txBody>
      <dsp:txXfrm>
        <a:off x="2158525" y="1395306"/>
        <a:ext cx="1544320" cy="15172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3B2404-5297-45CF-B8F4-714287BA6991}">
      <dsp:nvSpPr>
        <dsp:cNvPr id="0" name=""/>
        <dsp:cNvSpPr/>
      </dsp:nvSpPr>
      <dsp:spPr>
        <a:xfrm>
          <a:off x="0" y="1464"/>
          <a:ext cx="4289946" cy="77688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b="1" kern="1200" dirty="0"/>
            <a:t>From : YOU</a:t>
          </a:r>
        </a:p>
      </dsp:txBody>
      <dsp:txXfrm>
        <a:off x="37925" y="39389"/>
        <a:ext cx="4214096" cy="701039"/>
      </dsp:txXfrm>
    </dsp:sp>
    <dsp:sp modelId="{CEEA30EC-4BD6-4485-B7B1-39181AEE9CF9}">
      <dsp:nvSpPr>
        <dsp:cNvPr id="0" name=""/>
        <dsp:cNvSpPr/>
      </dsp:nvSpPr>
      <dsp:spPr>
        <a:xfrm>
          <a:off x="0" y="792402"/>
          <a:ext cx="4289946" cy="776889"/>
        </a:xfrm>
        <a:prstGeom prst="roundRect">
          <a:avLst/>
        </a:prstGeom>
        <a:solidFill>
          <a:schemeClr val="accent2">
            <a:hueOff val="1689772"/>
            <a:satOff val="-4338"/>
            <a:lumOff val="-108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b="1" kern="1200" dirty="0"/>
            <a:t>To : (blank)</a:t>
          </a:r>
        </a:p>
      </dsp:txBody>
      <dsp:txXfrm>
        <a:off x="37925" y="830327"/>
        <a:ext cx="4214096" cy="701039"/>
      </dsp:txXfrm>
    </dsp:sp>
    <dsp:sp modelId="{659942A2-8261-48A8-A416-64091229EB1D}">
      <dsp:nvSpPr>
        <dsp:cNvPr id="0" name=""/>
        <dsp:cNvSpPr/>
      </dsp:nvSpPr>
      <dsp:spPr>
        <a:xfrm>
          <a:off x="0" y="1583340"/>
          <a:ext cx="4289946" cy="776889"/>
        </a:xfrm>
        <a:prstGeom prst="roundRect">
          <a:avLst/>
        </a:prstGeom>
        <a:solidFill>
          <a:schemeClr val="accent2">
            <a:hueOff val="3379544"/>
            <a:satOff val="-8675"/>
            <a:lumOff val="-216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kern="1200" dirty="0"/>
            <a:t>Cc : All important stakeholders</a:t>
          </a:r>
        </a:p>
      </dsp:txBody>
      <dsp:txXfrm>
        <a:off x="37925" y="1621265"/>
        <a:ext cx="4214096" cy="701039"/>
      </dsp:txXfrm>
    </dsp:sp>
    <dsp:sp modelId="{0C96F69D-9B20-4F28-8CBF-A57E779B30FD}">
      <dsp:nvSpPr>
        <dsp:cNvPr id="0" name=""/>
        <dsp:cNvSpPr/>
      </dsp:nvSpPr>
      <dsp:spPr>
        <a:xfrm>
          <a:off x="0" y="2374278"/>
          <a:ext cx="4289946" cy="776889"/>
        </a:xfrm>
        <a:prstGeom prst="roundRect">
          <a:avLst/>
        </a:prstGeom>
        <a:solidFill>
          <a:schemeClr val="accent2">
            <a:hueOff val="5069316"/>
            <a:satOff val="-13013"/>
            <a:lumOff val="-3254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b="1" kern="1200" dirty="0"/>
            <a:t>Bcc : Whole list of Invitees (to whom invitations are to be sent)</a:t>
          </a:r>
        </a:p>
      </dsp:txBody>
      <dsp:txXfrm>
        <a:off x="37925" y="2412203"/>
        <a:ext cx="4214096" cy="70103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182EC4-326D-4B5E-8F88-09A2781854DD}">
      <dsp:nvSpPr>
        <dsp:cNvPr id="0" name=""/>
        <dsp:cNvSpPr/>
      </dsp:nvSpPr>
      <dsp:spPr>
        <a:xfrm>
          <a:off x="6358815" y="104138"/>
          <a:ext cx="3048093" cy="3048556"/>
        </a:xfrm>
        <a:prstGeom prst="circularArrow">
          <a:avLst>
            <a:gd name="adj1" fmla="val 10980"/>
            <a:gd name="adj2" fmla="val 1142322"/>
            <a:gd name="adj3" fmla="val 4500000"/>
            <a:gd name="adj4" fmla="val 10800000"/>
            <a:gd name="adj5" fmla="val 125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D250B7-7211-4D1A-A145-1BCBEA7A16E9}">
      <dsp:nvSpPr>
        <dsp:cNvPr id="0" name=""/>
        <dsp:cNvSpPr/>
      </dsp:nvSpPr>
      <dsp:spPr>
        <a:xfrm>
          <a:off x="9147320" y="1012864"/>
          <a:ext cx="1828855" cy="12196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‘65 - Email is introduced at MIT</a:t>
          </a:r>
        </a:p>
      </dsp:txBody>
      <dsp:txXfrm>
        <a:off x="9147320" y="1012864"/>
        <a:ext cx="1828855" cy="1219676"/>
      </dsp:txXfrm>
    </dsp:sp>
    <dsp:sp modelId="{61C21846-5BC2-42D4-AB78-60348C7A8FB9}">
      <dsp:nvSpPr>
        <dsp:cNvPr id="0" name=""/>
        <dsp:cNvSpPr/>
      </dsp:nvSpPr>
      <dsp:spPr>
        <a:xfrm>
          <a:off x="7032541" y="1204746"/>
          <a:ext cx="1693766" cy="846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20" tIns="33020" rIns="33020" bIns="33020" numCol="1" spcCol="1270" anchor="ctr" anchorCtr="0">
          <a:noAutofit/>
        </a:bodyPr>
        <a:lstStyle/>
        <a:p>
          <a:pPr lvl="0" algn="ctr" defTabSz="2311400">
            <a:lnSpc>
              <a:spcPct val="90000"/>
            </a:lnSpc>
            <a:spcBef>
              <a:spcPct val="0"/>
            </a:spcBef>
            <a:spcAft>
              <a:spcPct val="35000"/>
            </a:spcAft>
          </a:pPr>
          <a:r>
            <a:rPr lang="en-US" sz="5200" kern="1200" dirty="0"/>
            <a:t>1960s</a:t>
          </a:r>
        </a:p>
      </dsp:txBody>
      <dsp:txXfrm>
        <a:off x="7032541" y="1204746"/>
        <a:ext cx="1693766" cy="846680"/>
      </dsp:txXfrm>
    </dsp:sp>
    <dsp:sp modelId="{0AD09853-39A8-49A8-A5D8-C306AA688871}">
      <dsp:nvSpPr>
        <dsp:cNvPr id="0" name=""/>
        <dsp:cNvSpPr/>
      </dsp:nvSpPr>
      <dsp:spPr>
        <a:xfrm>
          <a:off x="5512218" y="1855760"/>
          <a:ext cx="3048093" cy="3048556"/>
        </a:xfrm>
        <a:prstGeom prst="leftCircularArrow">
          <a:avLst>
            <a:gd name="adj1" fmla="val 10980"/>
            <a:gd name="adj2" fmla="val 1142322"/>
            <a:gd name="adj3" fmla="val 6300000"/>
            <a:gd name="adj4" fmla="val 18900000"/>
            <a:gd name="adj5" fmla="val 125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5EBC34-6899-497D-9B12-A9CF1F78E9B6}">
      <dsp:nvSpPr>
        <dsp:cNvPr id="0" name=""/>
        <dsp:cNvSpPr/>
      </dsp:nvSpPr>
      <dsp:spPr>
        <a:xfrm>
          <a:off x="3071397" y="2397452"/>
          <a:ext cx="3674866" cy="1808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‘71 – Ray Tomlinson</a:t>
          </a:r>
        </a:p>
        <a:p>
          <a:pPr marL="228600" lvl="1" indent="-228600" algn="l" defTabSz="889000">
            <a:lnSpc>
              <a:spcPct val="90000"/>
            </a:lnSpc>
            <a:spcBef>
              <a:spcPct val="0"/>
            </a:spcBef>
            <a:spcAft>
              <a:spcPct val="15000"/>
            </a:spcAft>
            <a:buChar char="••"/>
          </a:pPr>
          <a:r>
            <a:rPr lang="en-US" sz="2000" kern="1200" dirty="0" err="1"/>
            <a:t>Ist</a:t>
          </a:r>
          <a:r>
            <a:rPr lang="en-US" sz="2000" kern="1200" dirty="0"/>
            <a:t> N/w MAIL</a:t>
          </a:r>
        </a:p>
        <a:p>
          <a:pPr marL="228600" lvl="1" indent="-228600" algn="l" defTabSz="889000">
            <a:lnSpc>
              <a:spcPct val="90000"/>
            </a:lnSpc>
            <a:spcBef>
              <a:spcPct val="0"/>
            </a:spcBef>
            <a:spcAft>
              <a:spcPct val="15000"/>
            </a:spcAft>
            <a:buChar char="••"/>
          </a:pPr>
          <a:r>
            <a:rPr lang="en-US" sz="2000" kern="1200" dirty="0"/>
            <a:t>ARPANET</a:t>
          </a:r>
        </a:p>
        <a:p>
          <a:pPr marL="228600" lvl="1" indent="-228600" algn="l" defTabSz="889000">
            <a:lnSpc>
              <a:spcPct val="90000"/>
            </a:lnSpc>
            <a:spcBef>
              <a:spcPct val="0"/>
            </a:spcBef>
            <a:spcAft>
              <a:spcPct val="15000"/>
            </a:spcAft>
            <a:buChar char="••"/>
          </a:pPr>
          <a:r>
            <a:rPr lang="en-US" sz="2000" kern="1200" dirty="0"/>
            <a:t>‘77 – Standard Format</a:t>
          </a:r>
        </a:p>
        <a:p>
          <a:pPr marL="228600" lvl="1" indent="-228600" algn="l" defTabSz="889000">
            <a:lnSpc>
              <a:spcPct val="90000"/>
            </a:lnSpc>
            <a:spcBef>
              <a:spcPct val="0"/>
            </a:spcBef>
            <a:spcAft>
              <a:spcPct val="15000"/>
            </a:spcAft>
            <a:buChar char="••"/>
          </a:pPr>
          <a:r>
            <a:rPr lang="en-US" sz="2000" kern="1200" dirty="0"/>
            <a:t>‘77 – US Postal Service</a:t>
          </a:r>
        </a:p>
        <a:p>
          <a:pPr marL="228600" lvl="1" indent="-228600" algn="l" defTabSz="889000">
            <a:lnSpc>
              <a:spcPct val="90000"/>
            </a:lnSpc>
            <a:spcBef>
              <a:spcPct val="0"/>
            </a:spcBef>
            <a:spcAft>
              <a:spcPct val="15000"/>
            </a:spcAft>
            <a:buChar char="••"/>
          </a:pPr>
          <a:r>
            <a:rPr lang="en-US" sz="2000" kern="1200" dirty="0"/>
            <a:t>THREAT TO MAIL</a:t>
          </a:r>
        </a:p>
      </dsp:txBody>
      <dsp:txXfrm>
        <a:off x="3071397" y="2397452"/>
        <a:ext cx="3674866" cy="1808962"/>
      </dsp:txXfrm>
    </dsp:sp>
    <dsp:sp modelId="{B3442C61-C280-414A-9764-DB0EDE4FDD77}">
      <dsp:nvSpPr>
        <dsp:cNvPr id="0" name=""/>
        <dsp:cNvSpPr/>
      </dsp:nvSpPr>
      <dsp:spPr>
        <a:xfrm>
          <a:off x="6189379" y="2966500"/>
          <a:ext cx="1693766" cy="846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20" tIns="33020" rIns="33020" bIns="33020" numCol="1" spcCol="1270" anchor="ctr" anchorCtr="0">
          <a:noAutofit/>
        </a:bodyPr>
        <a:lstStyle/>
        <a:p>
          <a:pPr lvl="0" algn="ctr" defTabSz="2311400">
            <a:lnSpc>
              <a:spcPct val="90000"/>
            </a:lnSpc>
            <a:spcBef>
              <a:spcPct val="0"/>
            </a:spcBef>
            <a:spcAft>
              <a:spcPct val="35000"/>
            </a:spcAft>
          </a:pPr>
          <a:r>
            <a:rPr lang="en-US" sz="5200" kern="1200" dirty="0"/>
            <a:t>1970s</a:t>
          </a:r>
        </a:p>
      </dsp:txBody>
      <dsp:txXfrm>
        <a:off x="6189379" y="2966500"/>
        <a:ext cx="1693766" cy="846680"/>
      </dsp:txXfrm>
    </dsp:sp>
    <dsp:sp modelId="{DF95CE2E-B0D9-457A-B564-0DB7E65524A7}">
      <dsp:nvSpPr>
        <dsp:cNvPr id="0" name=""/>
        <dsp:cNvSpPr/>
      </dsp:nvSpPr>
      <dsp:spPr>
        <a:xfrm>
          <a:off x="6575747" y="3816994"/>
          <a:ext cx="2618784" cy="2619833"/>
        </a:xfrm>
        <a:prstGeom prst="blockArc">
          <a:avLst>
            <a:gd name="adj1" fmla="val 13500000"/>
            <a:gd name="adj2" fmla="val 10800000"/>
            <a:gd name="adj3" fmla="val 1274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9B2F6A-1628-4479-98FE-BDCE1831D428}">
      <dsp:nvSpPr>
        <dsp:cNvPr id="0" name=""/>
        <dsp:cNvSpPr/>
      </dsp:nvSpPr>
      <dsp:spPr>
        <a:xfrm>
          <a:off x="9144869" y="4494795"/>
          <a:ext cx="3169955" cy="12196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‘82 – EMAIL word</a:t>
          </a:r>
        </a:p>
        <a:p>
          <a:pPr marL="228600" lvl="1" indent="-228600" algn="l" defTabSz="889000">
            <a:lnSpc>
              <a:spcPct val="90000"/>
            </a:lnSpc>
            <a:spcBef>
              <a:spcPct val="0"/>
            </a:spcBef>
            <a:spcAft>
              <a:spcPct val="15000"/>
            </a:spcAft>
            <a:buChar char="••"/>
          </a:pPr>
          <a:r>
            <a:rPr lang="en-US" sz="2000" kern="1200" dirty="0"/>
            <a:t>‘82 – SMTP </a:t>
          </a:r>
        </a:p>
        <a:p>
          <a:pPr marL="228600" lvl="1" indent="-228600" algn="l" defTabSz="889000">
            <a:lnSpc>
              <a:spcPct val="90000"/>
            </a:lnSpc>
            <a:spcBef>
              <a:spcPct val="0"/>
            </a:spcBef>
            <a:spcAft>
              <a:spcPct val="15000"/>
            </a:spcAft>
            <a:buChar char="••"/>
          </a:pPr>
          <a:r>
            <a:rPr lang="en-US" sz="2000" kern="1200" dirty="0"/>
            <a:t>‘88 – </a:t>
          </a:r>
          <a:r>
            <a:rPr lang="en-US" sz="2000" kern="1200" dirty="0" err="1"/>
            <a:t>Ist</a:t>
          </a:r>
          <a:r>
            <a:rPr lang="en-US" sz="2000" kern="1200" dirty="0"/>
            <a:t> Commercial, Microsoft Mail MMM</a:t>
          </a:r>
        </a:p>
        <a:p>
          <a:pPr marL="228600" lvl="1" indent="-228600" algn="l" defTabSz="889000">
            <a:lnSpc>
              <a:spcPct val="90000"/>
            </a:lnSpc>
            <a:spcBef>
              <a:spcPct val="0"/>
            </a:spcBef>
            <a:spcAft>
              <a:spcPct val="15000"/>
            </a:spcAft>
            <a:buChar char="••"/>
          </a:pPr>
          <a:r>
            <a:rPr lang="en-US" sz="2000" kern="1200" dirty="0"/>
            <a:t>‘89 – CompuServe</a:t>
          </a:r>
        </a:p>
        <a:p>
          <a:pPr marL="228600" lvl="1" indent="-228600" algn="l" defTabSz="889000">
            <a:lnSpc>
              <a:spcPct val="90000"/>
            </a:lnSpc>
            <a:spcBef>
              <a:spcPct val="0"/>
            </a:spcBef>
            <a:spcAft>
              <a:spcPct val="15000"/>
            </a:spcAft>
            <a:buChar char="••"/>
          </a:pPr>
          <a:r>
            <a:rPr lang="en-US" sz="2000" kern="1200" dirty="0"/>
            <a:t>‘89 – IBM Lotus Notes 1.0</a:t>
          </a:r>
        </a:p>
      </dsp:txBody>
      <dsp:txXfrm>
        <a:off x="9144869" y="4494795"/>
        <a:ext cx="3169955" cy="1219676"/>
      </dsp:txXfrm>
    </dsp:sp>
    <dsp:sp modelId="{9747A9CD-27BF-40E8-A6B5-5F090CEFEB91}">
      <dsp:nvSpPr>
        <dsp:cNvPr id="0" name=""/>
        <dsp:cNvSpPr/>
      </dsp:nvSpPr>
      <dsp:spPr>
        <a:xfrm>
          <a:off x="7036548" y="4730788"/>
          <a:ext cx="1693766" cy="846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20" tIns="33020" rIns="33020" bIns="33020" numCol="1" spcCol="1270" anchor="ctr" anchorCtr="0">
          <a:noAutofit/>
        </a:bodyPr>
        <a:lstStyle/>
        <a:p>
          <a:pPr lvl="0" algn="ctr" defTabSz="2311400">
            <a:lnSpc>
              <a:spcPct val="90000"/>
            </a:lnSpc>
            <a:spcBef>
              <a:spcPct val="0"/>
            </a:spcBef>
            <a:spcAft>
              <a:spcPct val="35000"/>
            </a:spcAft>
          </a:pPr>
          <a:r>
            <a:rPr lang="en-US" sz="5200" kern="1200" dirty="0"/>
            <a:t>1980s</a:t>
          </a:r>
        </a:p>
      </dsp:txBody>
      <dsp:txXfrm>
        <a:off x="7036548" y="4730788"/>
        <a:ext cx="1693766" cy="8466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52F075-2FCA-4087-B948-1A6065A2D7B9}">
      <dsp:nvSpPr>
        <dsp:cNvPr id="0" name=""/>
        <dsp:cNvSpPr/>
      </dsp:nvSpPr>
      <dsp:spPr>
        <a:xfrm>
          <a:off x="3544" y="55420"/>
          <a:ext cx="3455548" cy="6624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kern="1200" dirty="0"/>
            <a:t>Early 1990s</a:t>
          </a:r>
        </a:p>
      </dsp:txBody>
      <dsp:txXfrm>
        <a:off x="3544" y="55420"/>
        <a:ext cx="3455548" cy="662400"/>
      </dsp:txXfrm>
    </dsp:sp>
    <dsp:sp modelId="{5961E374-F2A3-48B4-936A-0811A939B93A}">
      <dsp:nvSpPr>
        <dsp:cNvPr id="0" name=""/>
        <dsp:cNvSpPr/>
      </dsp:nvSpPr>
      <dsp:spPr>
        <a:xfrm>
          <a:off x="3544" y="717820"/>
          <a:ext cx="3455548" cy="568214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Early 90s – Email spam</a:t>
          </a:r>
        </a:p>
        <a:p>
          <a:pPr marL="228600" lvl="1" indent="-228600" algn="l" defTabSz="1022350">
            <a:lnSpc>
              <a:spcPct val="90000"/>
            </a:lnSpc>
            <a:spcBef>
              <a:spcPct val="0"/>
            </a:spcBef>
            <a:spcAft>
              <a:spcPct val="15000"/>
            </a:spcAft>
            <a:buChar char="••"/>
          </a:pPr>
          <a:r>
            <a:rPr lang="en-US" sz="2300" b="1" kern="1200" dirty="0"/>
            <a:t>’92 – </a:t>
          </a:r>
          <a:r>
            <a:rPr lang="en-US" sz="2300" b="0" kern="1200" dirty="0"/>
            <a:t>MS</a:t>
          </a:r>
          <a:r>
            <a:rPr lang="en-US" sz="2300" kern="1200" dirty="0"/>
            <a:t> Outlook for MS-DOS</a:t>
          </a:r>
        </a:p>
        <a:p>
          <a:pPr marL="228600" lvl="1" indent="-228600" algn="l" defTabSz="1022350">
            <a:lnSpc>
              <a:spcPct val="90000"/>
            </a:lnSpc>
            <a:spcBef>
              <a:spcPct val="0"/>
            </a:spcBef>
            <a:spcAft>
              <a:spcPct val="15000"/>
            </a:spcAft>
            <a:buChar char="••"/>
          </a:pPr>
          <a:r>
            <a:rPr lang="en-US" sz="2300" b="1" kern="1200" dirty="0"/>
            <a:t>‘93 – </a:t>
          </a:r>
          <a:r>
            <a:rPr lang="en-US" sz="2300" kern="1200" dirty="0"/>
            <a:t>AOL &amp; Delphi connect their proprietary email systems to the Internet</a:t>
          </a:r>
        </a:p>
        <a:p>
          <a:pPr marL="228600" lvl="1" indent="-228600" algn="l" defTabSz="1022350">
            <a:lnSpc>
              <a:spcPct val="90000"/>
            </a:lnSpc>
            <a:spcBef>
              <a:spcPct val="0"/>
            </a:spcBef>
            <a:spcAft>
              <a:spcPct val="15000"/>
            </a:spcAft>
            <a:buChar char="••"/>
          </a:pPr>
          <a:r>
            <a:rPr lang="en-US" sz="2300" b="1" kern="1200" dirty="0"/>
            <a:t>‘93 –</a:t>
          </a:r>
          <a:r>
            <a:rPr lang="en-US" sz="2300" kern="1200" dirty="0"/>
            <a:t> BellSouth &amp; IBM : Simon Personal Communicator (World’s first mobile phone with PDA features, including email capability)</a:t>
          </a:r>
        </a:p>
        <a:p>
          <a:pPr marL="228600" lvl="1" indent="-228600" algn="l" defTabSz="1022350">
            <a:lnSpc>
              <a:spcPct val="90000"/>
            </a:lnSpc>
            <a:spcBef>
              <a:spcPct val="0"/>
            </a:spcBef>
            <a:spcAft>
              <a:spcPct val="15000"/>
            </a:spcAft>
            <a:buChar char="••"/>
          </a:pPr>
          <a:r>
            <a:rPr lang="en-US" sz="2300" b="1" kern="1200" dirty="0"/>
            <a:t>‘96 –</a:t>
          </a:r>
          <a:r>
            <a:rPr lang="en-US" sz="2300" kern="1200" dirty="0"/>
            <a:t> </a:t>
          </a:r>
          <a:r>
            <a:rPr lang="en-US" sz="2300" kern="1200" dirty="0" err="1"/>
            <a:t>Sabeer</a:t>
          </a:r>
          <a:r>
            <a:rPr lang="en-US" sz="2300" kern="1200" dirty="0"/>
            <a:t> Bhatia and Jack Smith launch “</a:t>
          </a:r>
          <a:r>
            <a:rPr lang="en-US" sz="2300" kern="1200" dirty="0" err="1"/>
            <a:t>HoTMaiL</a:t>
          </a:r>
          <a:r>
            <a:rPr lang="en-US" sz="2300" kern="1200" dirty="0"/>
            <a:t>”.</a:t>
          </a:r>
        </a:p>
      </dsp:txBody>
      <dsp:txXfrm>
        <a:off x="3544" y="717820"/>
        <a:ext cx="3455548" cy="5682149"/>
      </dsp:txXfrm>
    </dsp:sp>
    <dsp:sp modelId="{7C13E3BF-5D57-4960-BBF7-3C8847451872}">
      <dsp:nvSpPr>
        <dsp:cNvPr id="0" name=""/>
        <dsp:cNvSpPr/>
      </dsp:nvSpPr>
      <dsp:spPr>
        <a:xfrm>
          <a:off x="3942870" y="55420"/>
          <a:ext cx="3455548" cy="6624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kern="1200" dirty="0"/>
            <a:t>Late 1990s</a:t>
          </a:r>
        </a:p>
      </dsp:txBody>
      <dsp:txXfrm>
        <a:off x="3942870" y="55420"/>
        <a:ext cx="3455548" cy="662400"/>
      </dsp:txXfrm>
    </dsp:sp>
    <dsp:sp modelId="{91C4AF0B-03A0-4ED6-A506-E71D3F56CCCF}">
      <dsp:nvSpPr>
        <dsp:cNvPr id="0" name=""/>
        <dsp:cNvSpPr/>
      </dsp:nvSpPr>
      <dsp:spPr>
        <a:xfrm>
          <a:off x="3942870" y="717820"/>
          <a:ext cx="3455548" cy="5682149"/>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1" kern="1200" dirty="0"/>
            <a:t>‘97 – </a:t>
          </a:r>
          <a:r>
            <a:rPr lang="en-US" sz="2300" b="0" kern="1200" dirty="0"/>
            <a:t>MS Outlook 97 (Central Hub that includes email, scheduling, contact </a:t>
          </a:r>
          <a:r>
            <a:rPr lang="en-US" sz="2300" b="0" kern="1200" dirty="0" err="1"/>
            <a:t>mgmt</a:t>
          </a:r>
          <a:r>
            <a:rPr lang="en-US" sz="2300" b="0" kern="1200" dirty="0"/>
            <a:t>, task </a:t>
          </a:r>
          <a:r>
            <a:rPr lang="en-US" sz="2300" b="0" kern="1200" dirty="0" err="1"/>
            <a:t>mgmt</a:t>
          </a:r>
          <a:r>
            <a:rPr lang="en-US" sz="2300" b="0" kern="1200" dirty="0"/>
            <a:t> &amp; a journal module.</a:t>
          </a:r>
          <a:endParaRPr lang="en-US" sz="2300" b="1" kern="1200" dirty="0"/>
        </a:p>
        <a:p>
          <a:pPr marL="228600" lvl="1" indent="-228600" algn="l" defTabSz="1022350">
            <a:lnSpc>
              <a:spcPct val="90000"/>
            </a:lnSpc>
            <a:spcBef>
              <a:spcPct val="0"/>
            </a:spcBef>
            <a:spcAft>
              <a:spcPct val="15000"/>
            </a:spcAft>
            <a:buChar char="••"/>
          </a:pPr>
          <a:r>
            <a:rPr lang="en-US" sz="2300" b="1" kern="1200" dirty="0"/>
            <a:t>Late 90s – </a:t>
          </a:r>
          <a:r>
            <a:rPr lang="en-US" sz="2300" b="0" kern="1200" dirty="0"/>
            <a:t>HTML email </a:t>
          </a:r>
          <a:endParaRPr lang="en-US" sz="2300" b="1" kern="1200" dirty="0"/>
        </a:p>
        <a:p>
          <a:pPr marL="228600" lvl="1" indent="-228600" algn="l" defTabSz="1022350">
            <a:lnSpc>
              <a:spcPct val="90000"/>
            </a:lnSpc>
            <a:spcBef>
              <a:spcPct val="0"/>
            </a:spcBef>
            <a:spcAft>
              <a:spcPct val="15000"/>
            </a:spcAft>
            <a:buChar char="••"/>
          </a:pPr>
          <a:r>
            <a:rPr lang="en-US" sz="2300" b="1" kern="1200" dirty="0"/>
            <a:t>‘98 –</a:t>
          </a:r>
          <a:r>
            <a:rPr lang="en-US" sz="2300" b="0" kern="1200" dirty="0"/>
            <a:t> MS Outlook 2000 (ability to customize &amp; incorporate personal, corporate &amp; Web based info in 1 place).</a:t>
          </a:r>
          <a:endParaRPr lang="en-US" sz="2300" b="1" kern="1200" dirty="0"/>
        </a:p>
        <a:p>
          <a:pPr marL="228600" lvl="1" indent="-228600" algn="l" defTabSz="1022350">
            <a:lnSpc>
              <a:spcPct val="90000"/>
            </a:lnSpc>
            <a:spcBef>
              <a:spcPct val="0"/>
            </a:spcBef>
            <a:spcAft>
              <a:spcPct val="15000"/>
            </a:spcAft>
            <a:buChar char="••"/>
          </a:pPr>
          <a:r>
            <a:rPr lang="en-US" sz="2300" b="1" kern="1200" dirty="0"/>
            <a:t>‘97 – </a:t>
          </a:r>
          <a:r>
            <a:rPr lang="en-US" sz="2300" b="0" kern="1200" dirty="0"/>
            <a:t>Yahoo! Mail.</a:t>
          </a:r>
          <a:endParaRPr lang="en-US" sz="2300" b="1" kern="1200" dirty="0"/>
        </a:p>
        <a:p>
          <a:pPr marL="228600" lvl="1" indent="-228600" algn="l" defTabSz="1022350">
            <a:lnSpc>
              <a:spcPct val="90000"/>
            </a:lnSpc>
            <a:spcBef>
              <a:spcPct val="0"/>
            </a:spcBef>
            <a:spcAft>
              <a:spcPct val="15000"/>
            </a:spcAft>
            <a:buChar char="••"/>
          </a:pPr>
          <a:r>
            <a:rPr lang="en-US" sz="2300" b="1" kern="1200" dirty="0"/>
            <a:t>‘98 – </a:t>
          </a:r>
          <a:r>
            <a:rPr lang="en-US" sz="2300" b="0" kern="1200" dirty="0"/>
            <a:t>“You’ve got Mail”.</a:t>
          </a:r>
          <a:endParaRPr lang="en-US" sz="2300" b="1" kern="1200" dirty="0"/>
        </a:p>
      </dsp:txBody>
      <dsp:txXfrm>
        <a:off x="3942870" y="717820"/>
        <a:ext cx="3455548" cy="5682149"/>
      </dsp:txXfrm>
    </dsp:sp>
    <dsp:sp modelId="{B15A0F7F-BC4B-486A-B384-7958A2454983}">
      <dsp:nvSpPr>
        <dsp:cNvPr id="0" name=""/>
        <dsp:cNvSpPr/>
      </dsp:nvSpPr>
      <dsp:spPr>
        <a:xfrm>
          <a:off x="7882195" y="55420"/>
          <a:ext cx="3455548" cy="662400"/>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kern="1200" dirty="0"/>
            <a:t>2000s</a:t>
          </a:r>
        </a:p>
      </dsp:txBody>
      <dsp:txXfrm>
        <a:off x="7882195" y="55420"/>
        <a:ext cx="3455548" cy="662400"/>
      </dsp:txXfrm>
    </dsp:sp>
    <dsp:sp modelId="{09D4BF1C-C4E1-4129-81C4-8E9397C94E4B}">
      <dsp:nvSpPr>
        <dsp:cNvPr id="0" name=""/>
        <dsp:cNvSpPr/>
      </dsp:nvSpPr>
      <dsp:spPr>
        <a:xfrm>
          <a:off x="7882195" y="717820"/>
          <a:ext cx="3455548" cy="5682149"/>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1" kern="1200" dirty="0"/>
            <a:t>2000 – </a:t>
          </a:r>
          <a:r>
            <a:rPr lang="en-US" sz="2300" b="0" kern="1200" dirty="0"/>
            <a:t>MS introduces Entourage mail for Mac.</a:t>
          </a:r>
          <a:r>
            <a:rPr lang="en-US" sz="2300" b="1" kern="1200" dirty="0"/>
            <a:t> </a:t>
          </a:r>
        </a:p>
        <a:p>
          <a:pPr marL="228600" lvl="1" indent="-228600" algn="l" defTabSz="1022350">
            <a:lnSpc>
              <a:spcPct val="90000"/>
            </a:lnSpc>
            <a:spcBef>
              <a:spcPct val="0"/>
            </a:spcBef>
            <a:spcAft>
              <a:spcPct val="15000"/>
            </a:spcAft>
            <a:buChar char="••"/>
          </a:pPr>
          <a:r>
            <a:rPr lang="en-US" sz="2300" b="1" kern="1200" dirty="0"/>
            <a:t>2003 – </a:t>
          </a:r>
          <a:r>
            <a:rPr lang="en-US" sz="2300" b="0" kern="1200" dirty="0"/>
            <a:t>MS Outlook 2003 introduces junk mail and phishing filters &amp; multiple user accounts.</a:t>
          </a:r>
          <a:endParaRPr lang="en-US" sz="2300" b="1" kern="1200" dirty="0"/>
        </a:p>
        <a:p>
          <a:pPr marL="228600" lvl="1" indent="-228600" algn="l" defTabSz="1022350">
            <a:lnSpc>
              <a:spcPct val="90000"/>
            </a:lnSpc>
            <a:spcBef>
              <a:spcPct val="0"/>
            </a:spcBef>
            <a:spcAft>
              <a:spcPct val="15000"/>
            </a:spcAft>
            <a:buChar char="••"/>
          </a:pPr>
          <a:r>
            <a:rPr lang="en-US" sz="2300" b="1" kern="1200" dirty="0"/>
            <a:t>2004 - </a:t>
          </a:r>
          <a:r>
            <a:rPr lang="en-US" sz="2300" b="0" kern="1200" dirty="0"/>
            <a:t>The Federal Trade Commission codifies email spam laws.</a:t>
          </a:r>
          <a:endParaRPr lang="en-US" sz="2300" b="1" kern="1200" dirty="0"/>
        </a:p>
        <a:p>
          <a:pPr marL="228600" lvl="1" indent="-228600" algn="l" defTabSz="1022350">
            <a:lnSpc>
              <a:spcPct val="90000"/>
            </a:lnSpc>
            <a:spcBef>
              <a:spcPct val="0"/>
            </a:spcBef>
            <a:spcAft>
              <a:spcPct val="15000"/>
            </a:spcAft>
            <a:buChar char="••"/>
          </a:pPr>
          <a:r>
            <a:rPr lang="en-US" sz="2300" b="1" kern="1200" dirty="0"/>
            <a:t>2006 – </a:t>
          </a:r>
          <a:r>
            <a:rPr lang="en-US" sz="2300" b="0" kern="1200" dirty="0"/>
            <a:t>Outlook 2007 released, with native support for RSS feeds &amp; the ability to receive text messages.</a:t>
          </a:r>
          <a:endParaRPr lang="en-US" sz="2300" b="1" kern="1200" dirty="0"/>
        </a:p>
        <a:p>
          <a:pPr marL="228600" lvl="1" indent="-228600" algn="l" defTabSz="1022350">
            <a:lnSpc>
              <a:spcPct val="90000"/>
            </a:lnSpc>
            <a:spcBef>
              <a:spcPct val="0"/>
            </a:spcBef>
            <a:spcAft>
              <a:spcPct val="15000"/>
            </a:spcAft>
            <a:buChar char="••"/>
          </a:pPr>
          <a:r>
            <a:rPr lang="en-US" sz="2300" b="1" kern="1200" dirty="0"/>
            <a:t>2006 - </a:t>
          </a:r>
          <a:r>
            <a:rPr lang="en-US" sz="2300" b="0" kern="1200" dirty="0"/>
            <a:t>FACEBOOK</a:t>
          </a:r>
        </a:p>
      </dsp:txBody>
      <dsp:txXfrm>
        <a:off x="7882195" y="717820"/>
        <a:ext cx="3455548" cy="5682149"/>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3.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F0B80D0-3E54-48FE-878E-77C9E38565E7}" type="datetimeFigureOut">
              <a:rPr lang="en-US" smtClean="0"/>
              <a:t>8/1/2018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508B4C0-1879-407F-8933-F6E7A5F8EBBA}" type="slidenum">
              <a:rPr lang="en-US" smtClean="0"/>
              <a:t>‹#›</a:t>
            </a:fld>
            <a:endParaRPr lang="en-US"/>
          </a:p>
        </p:txBody>
      </p:sp>
    </p:spTree>
    <p:extLst>
      <p:ext uri="{BB962C8B-B14F-4D97-AF65-F5344CB8AC3E}">
        <p14:creationId xmlns:p14="http://schemas.microsoft.com/office/powerpoint/2010/main" val="26525415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60BDE3-A371-4876-9933-A9945D19C911}" type="datetimeFigureOut">
              <a:rPr lang="en-US" smtClean="0"/>
              <a:pPr/>
              <a:t>8/1/2018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6AD183-EEA9-4F2D-9305-D0A6E87ED4C5}" type="slidenum">
              <a:rPr lang="en-US" smtClean="0"/>
              <a:pPr/>
              <a:t>‹#›</a:t>
            </a:fld>
            <a:endParaRPr lang="en-US"/>
          </a:p>
        </p:txBody>
      </p:sp>
    </p:spTree>
    <p:extLst>
      <p:ext uri="{BB962C8B-B14F-4D97-AF65-F5344CB8AC3E}">
        <p14:creationId xmlns:p14="http://schemas.microsoft.com/office/powerpoint/2010/main" val="217321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7.png"/><Relationship Id="rId1" Type="http://schemas.openxmlformats.org/officeDocument/2006/relationships/slideMaster" Target="../slideMasters/slideMaster6.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9.svg"/></Relationships>
</file>

<file path=ppt/slideLayouts/_rels/slideLayout10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9.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10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0.png"/><Relationship Id="rId1" Type="http://schemas.openxmlformats.org/officeDocument/2006/relationships/slideMaster" Target="../slideMasters/slideMaster6.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1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1.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6.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1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3.png"/><Relationship Id="rId7" Type="http://schemas.openxmlformats.org/officeDocument/2006/relationships/image" Target="../media/image15.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6.xml"/><Relationship Id="rId6" Type="http://schemas.openxmlformats.org/officeDocument/2006/relationships/hyperlink" Target="http://www.twitter.com/capgemini" TargetMode="External"/><Relationship Id="rId11" Type="http://schemas.openxmlformats.org/officeDocument/2006/relationships/image" Target="../media/image17.png"/><Relationship Id="rId5" Type="http://schemas.openxmlformats.org/officeDocument/2006/relationships/image" Target="../media/image14.png"/><Relationship Id="rId15" Type="http://schemas.openxmlformats.org/officeDocument/2006/relationships/image" Target="../media/image18.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6.png"/><Relationship Id="rId14" Type="http://schemas.openxmlformats.org/officeDocument/2006/relationships/hyperlink" Target="http://www.capgemini.com/" TargetMode="Externa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7.png"/><Relationship Id="rId1" Type="http://schemas.openxmlformats.org/officeDocument/2006/relationships/slideMaster" Target="../slideMasters/slideMaster7.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1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9.png"/><Relationship Id="rId1" Type="http://schemas.openxmlformats.org/officeDocument/2006/relationships/slideMaster" Target="../slideMasters/slideMaster7.xml"/><Relationship Id="rId4" Type="http://schemas.openxmlformats.org/officeDocument/2006/relationships/hyperlink" Target="https://www.capgemini.com/optimize-your-business-and-it-operations" TargetMode="Externa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0.png"/><Relationship Id="rId1" Type="http://schemas.openxmlformats.org/officeDocument/2006/relationships/slideMaster" Target="../slideMasters/slideMaster7.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8.png"/><Relationship Id="rId1" Type="http://schemas.openxmlformats.org/officeDocument/2006/relationships/slideMaster" Target="../slideMasters/slideMaster7.xml"/><Relationship Id="rId4" Type="http://schemas.openxmlformats.org/officeDocument/2006/relationships/hyperlink" Target="https://www.capgemini.com/optimize-your-business-and-it-operations" TargetMode="Externa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8.png"/><Relationship Id="rId1" Type="http://schemas.openxmlformats.org/officeDocument/2006/relationships/slideMaster" Target="../slideMasters/slideMaster7.xml"/><Relationship Id="rId4" Type="http://schemas.openxmlformats.org/officeDocument/2006/relationships/hyperlink" Target="https://www.capgemini.com/optimize-your-business-and-it-operations" TargetMode="Externa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8.png"/><Relationship Id="rId1" Type="http://schemas.openxmlformats.org/officeDocument/2006/relationships/slideMaster" Target="../slideMasters/slideMaster7.xml"/><Relationship Id="rId4" Type="http://schemas.openxmlformats.org/officeDocument/2006/relationships/hyperlink" Target="https://www.capgemini.com/optimize-your-business-and-it-operations" TargetMode="Externa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1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7" Type="http://schemas.openxmlformats.org/officeDocument/2006/relationships/hyperlink" Target="https://www.capgemini.com/optimize-your-business-and-it-operations" TargetMode="External"/><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9.sv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1.png"/><Relationship Id="rId1" Type="http://schemas.openxmlformats.org/officeDocument/2006/relationships/slideMaster" Target="../slideMasters/slideMaster7.xml"/><Relationship Id="rId4" Type="http://schemas.openxmlformats.org/officeDocument/2006/relationships/hyperlink" Target="https://www.capgemini.com/optimize-your-business-and-it-operations" TargetMode="External"/></Relationships>
</file>

<file path=ppt/slideLayouts/_rels/slideLayout1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1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3.png"/><Relationship Id="rId7" Type="http://schemas.openxmlformats.org/officeDocument/2006/relationships/image" Target="../media/image15.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7.xml"/><Relationship Id="rId6" Type="http://schemas.openxmlformats.org/officeDocument/2006/relationships/hyperlink" Target="http://www.twitter.com/capgemini" TargetMode="External"/><Relationship Id="rId11" Type="http://schemas.openxmlformats.org/officeDocument/2006/relationships/image" Target="../media/image17.png"/><Relationship Id="rId5" Type="http://schemas.openxmlformats.org/officeDocument/2006/relationships/image" Target="../media/image14.png"/><Relationship Id="rId15" Type="http://schemas.openxmlformats.org/officeDocument/2006/relationships/image" Target="../media/image18.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6.png"/><Relationship Id="rId14" Type="http://schemas.openxmlformats.org/officeDocument/2006/relationships/hyperlink" Target="http://www.capgemini.com/" TargetMode="External"/></Relationships>
</file>

<file path=ppt/slideLayouts/_rels/slideLayout15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7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hyperlink" Target="https://www.capgemini.com/optimize-your-business-and-it-operations" TargetMode="External"/></Relationships>
</file>

<file path=ppt/slideLayouts/_rels/slideLayout17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2.png"/><Relationship Id="rId1" Type="http://schemas.openxmlformats.org/officeDocument/2006/relationships/slideMaster" Target="../slideMasters/slideMaster8.xml"/><Relationship Id="rId6" Type="http://schemas.openxmlformats.org/officeDocument/2006/relationships/image" Target="NULL"/><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hyperlink" Target="https://www.capgemini.com/optimize-your-business-and-it-operations" TargetMode="Externa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3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3.png"/><Relationship Id="rId7" Type="http://schemas.openxmlformats.org/officeDocument/2006/relationships/image" Target="../media/image15.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17.png"/><Relationship Id="rId5" Type="http://schemas.openxmlformats.org/officeDocument/2006/relationships/image" Target="../media/image14.png"/><Relationship Id="rId15" Type="http://schemas.openxmlformats.org/officeDocument/2006/relationships/image" Target="../media/image18.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6.png"/><Relationship Id="rId14" Type="http://schemas.openxmlformats.org/officeDocument/2006/relationships/hyperlink" Target="http://www.capgemini.com/" TargetMode="Externa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hyperlink" Target="https://www.capgemini.com/optimize-your-business-and-it-operations" TargetMode="Externa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hyperlink" Target="https://www.capgemini.com/optimize-your-business-and-it-operations" TargetMode="External"/><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2.svg"/><Relationship Id="rId4"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6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3.png"/><Relationship Id="rId7" Type="http://schemas.openxmlformats.org/officeDocument/2006/relationships/image" Target="../media/image15.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17.png"/><Relationship Id="rId5" Type="http://schemas.openxmlformats.org/officeDocument/2006/relationships/image" Target="../media/image14.png"/><Relationship Id="rId15" Type="http://schemas.openxmlformats.org/officeDocument/2006/relationships/image" Target="../media/image18.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6.png"/><Relationship Id="rId14" Type="http://schemas.openxmlformats.org/officeDocument/2006/relationships/hyperlink" Target="http://www.capgemini.com/" TargetMode="Externa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hyperlink" Target="https://www.capgemini.com/optimize-your-business-and-it-operations" TargetMode="External"/></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7.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9.svg"/></Relationships>
</file>

<file path=ppt/slideLayouts/_rels/slideLayout7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7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0.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8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9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9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3.png"/><Relationship Id="rId7" Type="http://schemas.openxmlformats.org/officeDocument/2006/relationships/image" Target="../media/image15.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17.png"/><Relationship Id="rId5" Type="http://schemas.openxmlformats.org/officeDocument/2006/relationships/image" Target="../media/image14.png"/><Relationship Id="rId15" Type="http://schemas.openxmlformats.org/officeDocument/2006/relationships/image" Target="../media/image18.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6.png"/><Relationship Id="rId14" Type="http://schemas.openxmlformats.org/officeDocument/2006/relationships/hyperlink" Target="http://www.capgemini.com/" TargetMode="Externa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5.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cstate="print">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924853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1_Text with Filled Background">
    <p:bg>
      <p:bgPr>
        <a:solidFill>
          <a:schemeClr val="bg1"/>
        </a:solidFill>
        <a:effectLst/>
      </p:bgPr>
    </p:bg>
    <p:spTree>
      <p:nvGrpSpPr>
        <p:cNvPr id="1" name=""/>
        <p:cNvGrpSpPr/>
        <p:nvPr/>
      </p:nvGrpSpPr>
      <p:grpSpPr>
        <a:xfrm>
          <a:off x="0" y="0"/>
          <a:ext cx="0" cy="0"/>
          <a:chOff x="0" y="0"/>
          <a:chExt cx="0" cy="0"/>
        </a:xfrm>
      </p:grpSpPr>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rgbClr val="0075B3"/>
                </a:solidFill>
                <a:cs typeface="Arial" panose="020B0604020202020204" pitchFamily="34" charset="0"/>
              </a:rPr>
              <a:pPr algn="r"/>
              <a:t>‹#›</a:t>
            </a:fld>
            <a:endParaRPr lang="en-US" sz="800" dirty="0">
              <a:solidFill>
                <a:srgbClr val="0075B3"/>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2"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314974" y="354885"/>
            <a:ext cx="8392262" cy="710015"/>
          </a:xfrm>
          <a:prstGeom prst="rect">
            <a:avLst/>
          </a:prstGeom>
        </p:spPr>
        <p:txBody>
          <a:bodyPr vert="horz" lIns="0" tIns="0" rIns="0" bIns="0" rtlCol="0" anchor="b">
            <a:normAutofit/>
          </a:bodyPr>
          <a:lstStyle>
            <a:lvl1pPr algn="l">
              <a:lnSpc>
                <a:spcPts val="3000"/>
              </a:lnSpc>
              <a:defRPr sz="5400" b="1">
                <a:solidFill>
                  <a:srgbClr val="0075B3"/>
                </a:solidFill>
                <a:latin typeface="Calibri" panose="020F0502020204030204" pitchFamily="34" charset="0"/>
              </a:defRPr>
            </a:lvl1pPr>
          </a:lstStyle>
          <a:p>
            <a:r>
              <a:rPr lang="en-US" dirty="0"/>
              <a:t>Click to insert title</a:t>
            </a:r>
            <a:endParaRPr lang="pt-PT" dirty="0"/>
          </a:p>
        </p:txBody>
      </p:sp>
      <p:sp>
        <p:nvSpPr>
          <p:cNvPr id="13" name="Content Placeholder 2"/>
          <p:cNvSpPr>
            <a:spLocks noGrp="1"/>
          </p:cNvSpPr>
          <p:nvPr>
            <p:ph idx="1"/>
          </p:nvPr>
        </p:nvSpPr>
        <p:spPr>
          <a:xfrm>
            <a:off x="314974" y="1541217"/>
            <a:ext cx="6172200" cy="4873625"/>
          </a:xfrm>
        </p:spPr>
        <p:txBody>
          <a:bodyPr/>
          <a:lstStyle>
            <a:lvl1pPr>
              <a:lnSpc>
                <a:spcPct val="100000"/>
              </a:lnSpc>
              <a:defRPr sz="3200">
                <a:latin typeface="Calibri" panose="020F0502020204030204" pitchFamily="34" charset="0"/>
              </a:defRPr>
            </a:lvl1pPr>
            <a:lvl2pPr>
              <a:lnSpc>
                <a:spcPct val="100000"/>
              </a:lnSpc>
              <a:defRPr sz="2800">
                <a:latin typeface="Calibri" panose="020F0502020204030204" pitchFamily="34" charset="0"/>
              </a:defRPr>
            </a:lvl2pPr>
            <a:lvl3pPr>
              <a:lnSpc>
                <a:spcPct val="100000"/>
              </a:lnSpc>
              <a:defRPr sz="2400">
                <a:latin typeface="Calibri" panose="020F0502020204030204" pitchFamily="34" charset="0"/>
              </a:defRPr>
            </a:lvl3pPr>
            <a:lvl4pPr>
              <a:lnSpc>
                <a:spcPct val="100000"/>
              </a:lnSpc>
              <a:defRPr sz="2000">
                <a:latin typeface="Calibri" panose="020F0502020204030204" pitchFamily="34" charset="0"/>
              </a:defRPr>
            </a:lvl4pPr>
            <a:lvl5pPr>
              <a:lnSpc>
                <a:spcPct val="100000"/>
              </a:lnSpc>
              <a:defRPr sz="2000">
                <a:latin typeface="Calibri" panose="020F0502020204030204" pitchFamily="34" charset="0"/>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l="81836" t="-4713" b="16530"/>
          <a:stretch/>
        </p:blipFill>
        <p:spPr>
          <a:xfrm>
            <a:off x="11491419" y="125073"/>
            <a:ext cx="424356" cy="459624"/>
          </a:xfrm>
          <a:prstGeom prst="rect">
            <a:avLst/>
          </a:prstGeom>
        </p:spPr>
      </p:pic>
    </p:spTree>
    <p:extLst>
      <p:ext uri="{BB962C8B-B14F-4D97-AF65-F5344CB8AC3E}">
        <p14:creationId xmlns:p14="http://schemas.microsoft.com/office/powerpoint/2010/main" val="1000265541"/>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3_Contact details">
    <p:spTree>
      <p:nvGrpSpPr>
        <p:cNvPr id="1" name=""/>
        <p:cNvGrpSpPr/>
        <p:nvPr/>
      </p:nvGrpSpPr>
      <p:grpSpPr>
        <a:xfrm>
          <a:off x="0" y="0"/>
          <a:ext cx="0" cy="0"/>
          <a:chOff x="0" y="0"/>
          <a:chExt cx="0" cy="0"/>
        </a:xfrm>
      </p:grpSpPr>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2971800" y="671945"/>
            <a:ext cx="9220200" cy="2743200"/>
          </a:xfrm>
          <a:prstGeom prst="rect">
            <a:avLst/>
          </a:prstGeom>
          <a:noFill/>
        </p:spPr>
        <p:txBody>
          <a:bodyPr anchor="ctr">
            <a:noAutofit/>
          </a:bodyPr>
          <a:lstStyle>
            <a:lvl1pPr algn="l">
              <a:lnSpc>
                <a:spcPct val="100000"/>
              </a:lnSpc>
              <a:defRPr sz="7200" b="1">
                <a:solidFill>
                  <a:srgbClr val="0070C0"/>
                </a:solidFill>
              </a:defRPr>
            </a:lvl1pPr>
            <a:lvl2pPr>
              <a:defRPr sz="1400"/>
            </a:lvl2pPr>
            <a:lvl3pPr>
              <a:defRPr sz="1200"/>
            </a:lvl3pPr>
            <a:lvl4pPr>
              <a:defRPr sz="1100"/>
            </a:lvl4pPr>
            <a:lvl5pPr>
              <a:defRPr sz="11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0070C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solidFill>
                <a:srgbClr val="000000"/>
              </a:solidFill>
            </a:endParaRPr>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Tree>
    <p:extLst>
      <p:ext uri="{BB962C8B-B14F-4D97-AF65-F5344CB8AC3E}">
        <p14:creationId xmlns:p14="http://schemas.microsoft.com/office/powerpoint/2010/main" val="144546553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656669089"/>
      </p:ext>
    </p:extLst>
  </p:cSld>
  <p:clrMapOvr>
    <a:overrideClrMapping bg1="lt1" tx1="dk1" bg2="lt2" tx2="dk2" accent1="accent1" accent2="accent2" accent3="accent3" accent4="accent4" accent5="accent5" accent6="accent6" hlink="hlink" folHlink="folHlink"/>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M1 Assessment | Network Service | Aastha Verma</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10880" b="30671"/>
          <a:stretch/>
        </p:blipFill>
        <p:spPr>
          <a:xfrm flipH="1">
            <a:off x="5229046" y="1790163"/>
            <a:ext cx="6962954" cy="5067837"/>
          </a:xfrm>
          <a:prstGeom prst="rect">
            <a:avLst/>
          </a:prstGeom>
        </p:spPr>
      </p:pic>
      <p:sp>
        <p:nvSpPr>
          <p:cNvPr id="10"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159310" y="358931"/>
            <a:ext cx="8392262" cy="710015"/>
          </a:xfrm>
          <a:prstGeom prst="rect">
            <a:avLst/>
          </a:prstGeom>
        </p:spPr>
        <p:txBody>
          <a:bodyPr vert="horz" lIns="0" tIns="0" rIns="0" bIns="0" rtlCol="0" anchor="b">
            <a:normAutofit/>
          </a:bodyPr>
          <a:lstStyle>
            <a:lvl1pPr algn="l">
              <a:lnSpc>
                <a:spcPts val="3000"/>
              </a:lnSpc>
              <a:defRPr sz="5400" b="1">
                <a:solidFill>
                  <a:srgbClr val="0075B3"/>
                </a:solidFill>
                <a:latin typeface="Calibri" panose="020F0502020204030204" pitchFamily="34" charset="0"/>
              </a:defRPr>
            </a:lvl1pPr>
          </a:lstStyle>
          <a:p>
            <a:r>
              <a:rPr lang="en-US" dirty="0"/>
              <a:t>Click to insert title</a:t>
            </a:r>
            <a:endParaRPr lang="pt-PT" dirty="0"/>
          </a:p>
        </p:txBody>
      </p:sp>
      <p:sp>
        <p:nvSpPr>
          <p:cNvPr id="11" name="Content Placeholder 2"/>
          <p:cNvSpPr>
            <a:spLocks noGrp="1"/>
          </p:cNvSpPr>
          <p:nvPr>
            <p:ph idx="1"/>
          </p:nvPr>
        </p:nvSpPr>
        <p:spPr>
          <a:xfrm>
            <a:off x="314974" y="1541217"/>
            <a:ext cx="6172200" cy="4873625"/>
          </a:xfrm>
        </p:spPr>
        <p:txBody>
          <a:bodyPr/>
          <a:lstStyle>
            <a:lvl1pPr>
              <a:defRPr sz="3200">
                <a:latin typeface="Calibri" panose="020F0502020204030204" pitchFamily="34" charset="0"/>
              </a:defRPr>
            </a:lvl1pPr>
            <a:lvl2pPr>
              <a:defRPr sz="2800">
                <a:latin typeface="Calibri" panose="020F0502020204030204" pitchFamily="34" charset="0"/>
              </a:defRPr>
            </a:lvl2pPr>
            <a:lvl3pPr>
              <a:defRPr sz="2400">
                <a:latin typeface="Calibri" panose="020F0502020204030204" pitchFamily="34" charset="0"/>
              </a:defRPr>
            </a:lvl3pPr>
            <a:lvl4pPr>
              <a:defRPr sz="2000">
                <a:latin typeface="Calibri" panose="020F0502020204030204" pitchFamily="34" charset="0"/>
              </a:defRPr>
            </a:lvl4pPr>
            <a:lvl5pPr>
              <a:defRPr sz="2000">
                <a:latin typeface="Calibri" panose="020F0502020204030204" pitchFamily="34" charset="0"/>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491419" y="164829"/>
            <a:ext cx="424356" cy="459624"/>
          </a:xfrm>
          <a:prstGeom prst="rect">
            <a:avLst/>
          </a:prstGeom>
        </p:spPr>
      </p:pic>
    </p:spTree>
    <p:extLst>
      <p:ext uri="{BB962C8B-B14F-4D97-AF65-F5344CB8AC3E}">
        <p14:creationId xmlns:p14="http://schemas.microsoft.com/office/powerpoint/2010/main" val="200775424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Tree>
    <p:extLst>
      <p:ext uri="{BB962C8B-B14F-4D97-AF65-F5344CB8AC3E}">
        <p14:creationId xmlns:p14="http://schemas.microsoft.com/office/powerpoint/2010/main" val="149953494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pic>
        <p:nvPicPr>
          <p:cNvPr id="7"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81836" t="-4713" b="16530"/>
          <a:stretch/>
        </p:blipFill>
        <p:spPr>
          <a:xfrm>
            <a:off x="11491419" y="125073"/>
            <a:ext cx="424356" cy="459624"/>
          </a:xfrm>
          <a:prstGeom prst="rect">
            <a:avLst/>
          </a:prstGeom>
        </p:spPr>
      </p:pic>
      <p:sp>
        <p:nvSpPr>
          <p:cNvPr id="11"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159310" y="358931"/>
            <a:ext cx="8392262" cy="710015"/>
          </a:xfrm>
          <a:prstGeom prst="rect">
            <a:avLst/>
          </a:prstGeom>
        </p:spPr>
        <p:txBody>
          <a:bodyPr vert="horz" lIns="0" tIns="0" rIns="0" bIns="0" rtlCol="0" anchor="b">
            <a:normAutofit/>
          </a:bodyPr>
          <a:lstStyle>
            <a:lvl1pPr algn="l">
              <a:lnSpc>
                <a:spcPts val="3000"/>
              </a:lnSpc>
              <a:defRPr sz="5400" b="1">
                <a:solidFill>
                  <a:srgbClr val="0075B3"/>
                </a:solidFill>
                <a:latin typeface="Calibri" panose="020F0502020204030204" pitchFamily="34" charset="0"/>
              </a:defRPr>
            </a:lvl1pPr>
          </a:lstStyle>
          <a:p>
            <a:r>
              <a:rPr lang="en-US" dirty="0"/>
              <a:t>Click to insert title</a:t>
            </a:r>
            <a:endParaRPr lang="pt-PT" dirty="0"/>
          </a:p>
        </p:txBody>
      </p:sp>
      <p:sp>
        <p:nvSpPr>
          <p:cNvPr id="12" name="Content Placeholder 2"/>
          <p:cNvSpPr>
            <a:spLocks noGrp="1"/>
          </p:cNvSpPr>
          <p:nvPr>
            <p:ph idx="1"/>
          </p:nvPr>
        </p:nvSpPr>
        <p:spPr>
          <a:xfrm>
            <a:off x="314974" y="1541217"/>
            <a:ext cx="6172200" cy="4873625"/>
          </a:xfrm>
        </p:spPr>
        <p:txBody>
          <a:bodyPr/>
          <a:lstStyle>
            <a:lvl1pPr>
              <a:lnSpc>
                <a:spcPct val="100000"/>
              </a:lnSpc>
              <a:defRPr sz="3200">
                <a:latin typeface="Calibri" panose="020F0502020204030204" pitchFamily="34" charset="0"/>
              </a:defRPr>
            </a:lvl1pPr>
            <a:lvl2pPr>
              <a:lnSpc>
                <a:spcPct val="100000"/>
              </a:lnSpc>
              <a:defRPr sz="2800">
                <a:latin typeface="Calibri" panose="020F0502020204030204" pitchFamily="34" charset="0"/>
              </a:defRPr>
            </a:lvl2pPr>
            <a:lvl3pPr>
              <a:lnSpc>
                <a:spcPct val="100000"/>
              </a:lnSpc>
              <a:defRPr sz="2400">
                <a:latin typeface="Calibri" panose="020F0502020204030204" pitchFamily="34" charset="0"/>
              </a:defRPr>
            </a:lvl3pPr>
            <a:lvl4pPr>
              <a:lnSpc>
                <a:spcPct val="100000"/>
              </a:lnSpc>
              <a:defRPr sz="2000">
                <a:latin typeface="Calibri" panose="020F0502020204030204" pitchFamily="34" charset="0"/>
              </a:defRPr>
            </a:lvl4pPr>
            <a:lvl5pPr>
              <a:lnSpc>
                <a:spcPct val="100000"/>
              </a:lnSpc>
              <a:defRPr sz="2000">
                <a:latin typeface="Calibri" panose="020F0502020204030204" pitchFamily="34" charset="0"/>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Network Services </a:t>
            </a:r>
            <a:r>
              <a:rPr lang="en-US" sz="800" kern="0" dirty="0">
                <a:solidFill>
                  <a:srgbClr val="00458D"/>
                </a:solidFill>
                <a:latin typeface="+mj-lt"/>
                <a:cs typeface="Arial" panose="020B0604020202020204" pitchFamily="34" charset="0"/>
              </a:rPr>
              <a:t>| </a:t>
            </a:r>
            <a:r>
              <a:rPr lang="en-US" sz="800" kern="0" dirty="0" smtClean="0">
                <a:solidFill>
                  <a:srgbClr val="00458D"/>
                </a:solidFill>
                <a:latin typeface="+mj-lt"/>
                <a:cs typeface="Arial" panose="020B0604020202020204" pitchFamily="34" charset="0"/>
              </a:rPr>
              <a:t>Team</a:t>
            </a:r>
            <a:r>
              <a:rPr lang="en-US" sz="800" kern="0" baseline="0" dirty="0" smtClean="0">
                <a:solidFill>
                  <a:srgbClr val="00458D"/>
                </a:solidFill>
                <a:latin typeface="+mj-lt"/>
                <a:cs typeface="Arial" panose="020B0604020202020204" pitchFamily="34" charset="0"/>
              </a:rPr>
              <a:t> Boost</a:t>
            </a:r>
          </a:p>
        </p:txBody>
      </p:sp>
    </p:spTree>
    <p:extLst>
      <p:ext uri="{BB962C8B-B14F-4D97-AF65-F5344CB8AC3E}">
        <p14:creationId xmlns:p14="http://schemas.microsoft.com/office/powerpoint/2010/main" val="34184735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rgbClr val="0075B3"/>
                </a:solidFill>
                <a:cs typeface="Arial" panose="020B0604020202020204" pitchFamily="34" charset="0"/>
              </a:rPr>
              <a:pPr algn="r"/>
              <a:t>‹#›</a:t>
            </a:fld>
            <a:endParaRPr lang="en-US" sz="800" dirty="0">
              <a:solidFill>
                <a:srgbClr val="0075B3"/>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2"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314974" y="354885"/>
            <a:ext cx="8392262" cy="710015"/>
          </a:xfrm>
          <a:prstGeom prst="rect">
            <a:avLst/>
          </a:prstGeom>
        </p:spPr>
        <p:txBody>
          <a:bodyPr vert="horz" lIns="0" tIns="0" rIns="0" bIns="0" rtlCol="0" anchor="b">
            <a:normAutofit/>
          </a:bodyPr>
          <a:lstStyle>
            <a:lvl1pPr algn="l">
              <a:lnSpc>
                <a:spcPts val="3000"/>
              </a:lnSpc>
              <a:defRPr sz="5400" b="1">
                <a:solidFill>
                  <a:srgbClr val="0075B3"/>
                </a:solidFill>
                <a:latin typeface="Calibri" panose="020F0502020204030204" pitchFamily="34" charset="0"/>
              </a:defRPr>
            </a:lvl1pPr>
          </a:lstStyle>
          <a:p>
            <a:r>
              <a:rPr lang="en-US" dirty="0"/>
              <a:t>Click to insert title</a:t>
            </a:r>
            <a:endParaRPr lang="pt-PT" dirty="0"/>
          </a:p>
        </p:txBody>
      </p:sp>
      <p:sp>
        <p:nvSpPr>
          <p:cNvPr id="13" name="Content Placeholder 2"/>
          <p:cNvSpPr>
            <a:spLocks noGrp="1"/>
          </p:cNvSpPr>
          <p:nvPr>
            <p:ph idx="1"/>
          </p:nvPr>
        </p:nvSpPr>
        <p:spPr>
          <a:xfrm>
            <a:off x="314974" y="1541217"/>
            <a:ext cx="6172200" cy="4873625"/>
          </a:xfrm>
        </p:spPr>
        <p:txBody>
          <a:bodyPr/>
          <a:lstStyle>
            <a:lvl1pPr>
              <a:lnSpc>
                <a:spcPct val="100000"/>
              </a:lnSpc>
              <a:defRPr sz="3200">
                <a:latin typeface="Calibri" panose="020F0502020204030204" pitchFamily="34" charset="0"/>
              </a:defRPr>
            </a:lvl1pPr>
            <a:lvl2pPr>
              <a:lnSpc>
                <a:spcPct val="100000"/>
              </a:lnSpc>
              <a:defRPr sz="2800">
                <a:latin typeface="Calibri" panose="020F0502020204030204" pitchFamily="34" charset="0"/>
              </a:defRPr>
            </a:lvl2pPr>
            <a:lvl3pPr>
              <a:lnSpc>
                <a:spcPct val="100000"/>
              </a:lnSpc>
              <a:defRPr sz="2400">
                <a:latin typeface="Calibri" panose="020F0502020204030204" pitchFamily="34" charset="0"/>
              </a:defRPr>
            </a:lvl3pPr>
            <a:lvl4pPr>
              <a:lnSpc>
                <a:spcPct val="100000"/>
              </a:lnSpc>
              <a:defRPr sz="2000">
                <a:latin typeface="Calibri" panose="020F0502020204030204" pitchFamily="34" charset="0"/>
              </a:defRPr>
            </a:lvl4pPr>
            <a:lvl5pPr>
              <a:lnSpc>
                <a:spcPct val="100000"/>
              </a:lnSpc>
              <a:defRPr sz="2000">
                <a:latin typeface="Calibri" panose="020F0502020204030204" pitchFamily="34" charset="0"/>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81836" t="-4713" b="16530"/>
          <a:stretch/>
        </p:blipFill>
        <p:spPr>
          <a:xfrm>
            <a:off x="11491419" y="125073"/>
            <a:ext cx="424356" cy="459624"/>
          </a:xfrm>
          <a:prstGeom prst="rect">
            <a:avLst/>
          </a:prstGeom>
        </p:spPr>
      </p:pic>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Network Services </a:t>
            </a:r>
            <a:r>
              <a:rPr lang="en-US" sz="800" kern="0" dirty="0">
                <a:solidFill>
                  <a:srgbClr val="00458D"/>
                </a:solidFill>
                <a:latin typeface="+mj-lt"/>
                <a:cs typeface="Arial" panose="020B0604020202020204" pitchFamily="34" charset="0"/>
              </a:rPr>
              <a:t>| </a:t>
            </a:r>
            <a:r>
              <a:rPr lang="en-US" sz="800" kern="0" dirty="0" smtClean="0">
                <a:solidFill>
                  <a:srgbClr val="00458D"/>
                </a:solidFill>
                <a:latin typeface="+mj-lt"/>
                <a:cs typeface="Arial" panose="020B0604020202020204" pitchFamily="34" charset="0"/>
              </a:rPr>
              <a:t>Team</a:t>
            </a:r>
            <a:r>
              <a:rPr lang="en-US" sz="800" kern="0" baseline="0" dirty="0" smtClean="0">
                <a:solidFill>
                  <a:srgbClr val="00458D"/>
                </a:solidFill>
                <a:latin typeface="+mj-lt"/>
                <a:cs typeface="Arial" panose="020B0604020202020204" pitchFamily="34" charset="0"/>
              </a:rPr>
              <a:t> Boost</a:t>
            </a:r>
          </a:p>
        </p:txBody>
      </p:sp>
    </p:spTree>
    <p:extLst>
      <p:ext uri="{BB962C8B-B14F-4D97-AF65-F5344CB8AC3E}">
        <p14:creationId xmlns:p14="http://schemas.microsoft.com/office/powerpoint/2010/main" val="2329083381"/>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1_Text with Filled Background">
    <p:bg>
      <p:bgPr>
        <a:solidFill>
          <a:schemeClr val="bg1"/>
        </a:solidFill>
        <a:effectLst/>
      </p:bgPr>
    </p:bg>
    <p:spTree>
      <p:nvGrpSpPr>
        <p:cNvPr id="1" name=""/>
        <p:cNvGrpSpPr/>
        <p:nvPr/>
      </p:nvGrpSpPr>
      <p:grpSpPr>
        <a:xfrm>
          <a:off x="0" y="0"/>
          <a:ext cx="0" cy="0"/>
          <a:chOff x="0" y="0"/>
          <a:chExt cx="0" cy="0"/>
        </a:xfrm>
      </p:grpSpPr>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rgbClr val="0075B3"/>
                </a:solidFill>
                <a:cs typeface="Arial" panose="020B0604020202020204" pitchFamily="34" charset="0"/>
              </a:rPr>
              <a:pPr algn="r"/>
              <a:t>‹#›</a:t>
            </a:fld>
            <a:endParaRPr lang="en-US" sz="800" dirty="0">
              <a:solidFill>
                <a:srgbClr val="0075B3"/>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2"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314974" y="354885"/>
            <a:ext cx="8392262" cy="710015"/>
          </a:xfrm>
          <a:prstGeom prst="rect">
            <a:avLst/>
          </a:prstGeom>
        </p:spPr>
        <p:txBody>
          <a:bodyPr vert="horz" lIns="0" tIns="0" rIns="0" bIns="0" rtlCol="0" anchor="b">
            <a:normAutofit/>
          </a:bodyPr>
          <a:lstStyle>
            <a:lvl1pPr algn="l">
              <a:lnSpc>
                <a:spcPts val="3000"/>
              </a:lnSpc>
              <a:defRPr sz="5400" b="1">
                <a:solidFill>
                  <a:srgbClr val="0075B3"/>
                </a:solidFill>
                <a:latin typeface="Calibri" panose="020F0502020204030204" pitchFamily="34" charset="0"/>
              </a:defRPr>
            </a:lvl1pPr>
          </a:lstStyle>
          <a:p>
            <a:r>
              <a:rPr lang="en-US" dirty="0"/>
              <a:t>Click to insert title</a:t>
            </a:r>
            <a:endParaRPr lang="pt-PT" dirty="0"/>
          </a:p>
        </p:txBody>
      </p:sp>
      <p:sp>
        <p:nvSpPr>
          <p:cNvPr id="13" name="Content Placeholder 2"/>
          <p:cNvSpPr>
            <a:spLocks noGrp="1"/>
          </p:cNvSpPr>
          <p:nvPr>
            <p:ph idx="1"/>
          </p:nvPr>
        </p:nvSpPr>
        <p:spPr>
          <a:xfrm>
            <a:off x="314974" y="1541217"/>
            <a:ext cx="6172200" cy="4873625"/>
          </a:xfrm>
        </p:spPr>
        <p:txBody>
          <a:bodyPr/>
          <a:lstStyle>
            <a:lvl1pPr>
              <a:lnSpc>
                <a:spcPct val="100000"/>
              </a:lnSpc>
              <a:defRPr sz="3200">
                <a:latin typeface="Calibri" panose="020F0502020204030204" pitchFamily="34" charset="0"/>
              </a:defRPr>
            </a:lvl1pPr>
            <a:lvl2pPr>
              <a:lnSpc>
                <a:spcPct val="100000"/>
              </a:lnSpc>
              <a:defRPr sz="2800">
                <a:latin typeface="Calibri" panose="020F0502020204030204" pitchFamily="34" charset="0"/>
              </a:defRPr>
            </a:lvl2pPr>
            <a:lvl3pPr>
              <a:lnSpc>
                <a:spcPct val="100000"/>
              </a:lnSpc>
              <a:defRPr sz="2400">
                <a:latin typeface="Calibri" panose="020F0502020204030204" pitchFamily="34" charset="0"/>
              </a:defRPr>
            </a:lvl3pPr>
            <a:lvl4pPr>
              <a:lnSpc>
                <a:spcPct val="100000"/>
              </a:lnSpc>
              <a:defRPr sz="2000">
                <a:latin typeface="Calibri" panose="020F0502020204030204" pitchFamily="34" charset="0"/>
              </a:defRPr>
            </a:lvl4pPr>
            <a:lvl5pPr>
              <a:lnSpc>
                <a:spcPct val="100000"/>
              </a:lnSpc>
              <a:defRPr sz="2000">
                <a:latin typeface="Calibri" panose="020F0502020204030204" pitchFamily="34" charset="0"/>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81836" t="-4713" b="16530"/>
          <a:stretch/>
        </p:blipFill>
        <p:spPr>
          <a:xfrm>
            <a:off x="11491419" y="125073"/>
            <a:ext cx="424356" cy="459624"/>
          </a:xfrm>
          <a:prstGeom prst="rect">
            <a:avLst/>
          </a:prstGeom>
        </p:spPr>
      </p:pic>
    </p:spTree>
    <p:extLst>
      <p:ext uri="{BB962C8B-B14F-4D97-AF65-F5344CB8AC3E}">
        <p14:creationId xmlns:p14="http://schemas.microsoft.com/office/powerpoint/2010/main" val="1892793072"/>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4196897714"/>
      </p:ext>
    </p:extLst>
  </p:cSld>
  <p:clrMapOvr>
    <a:overrideClrMapping bg1="lt1" tx1="dk1" bg2="lt2" tx2="dk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130003055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641723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_Contact details">
    <p:spTree>
      <p:nvGrpSpPr>
        <p:cNvPr id="1" name=""/>
        <p:cNvGrpSpPr/>
        <p:nvPr/>
      </p:nvGrpSpPr>
      <p:grpSpPr>
        <a:xfrm>
          <a:off x="0" y="0"/>
          <a:ext cx="0" cy="0"/>
          <a:chOff x="0" y="0"/>
          <a:chExt cx="0" cy="0"/>
        </a:xfrm>
      </p:grpSpPr>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2971800" y="671945"/>
            <a:ext cx="9220200" cy="2743200"/>
          </a:xfrm>
          <a:prstGeom prst="rect">
            <a:avLst/>
          </a:prstGeom>
          <a:noFill/>
        </p:spPr>
        <p:txBody>
          <a:bodyPr anchor="ctr">
            <a:noAutofit/>
          </a:bodyPr>
          <a:lstStyle>
            <a:lvl1pPr algn="l">
              <a:lnSpc>
                <a:spcPct val="100000"/>
              </a:lnSpc>
              <a:defRPr sz="7200" b="1">
                <a:solidFill>
                  <a:srgbClr val="0070C0"/>
                </a:solidFill>
              </a:defRPr>
            </a:lvl1pPr>
            <a:lvl2pPr>
              <a:defRPr sz="1400"/>
            </a:lvl2pPr>
            <a:lvl3pPr>
              <a:defRPr sz="1200"/>
            </a:lvl3pPr>
            <a:lvl4pPr>
              <a:defRPr sz="1100"/>
            </a:lvl4pPr>
            <a:lvl5pPr>
              <a:defRPr sz="11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0070C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Tree>
    <p:extLst>
      <p:ext uri="{BB962C8B-B14F-4D97-AF65-F5344CB8AC3E}">
        <p14:creationId xmlns:p14="http://schemas.microsoft.com/office/powerpoint/2010/main" val="38231603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70AD"/>
                </a:solidFill>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5956534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19665751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3061098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Tree>
    <p:extLst>
      <p:ext uri="{BB962C8B-B14F-4D97-AF65-F5344CB8AC3E}">
        <p14:creationId xmlns:p14="http://schemas.microsoft.com/office/powerpoint/2010/main" val="134447601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1635979"/>
      </p:ext>
    </p:extLst>
  </p:cSld>
  <p:clrMapOvr>
    <a:overrideClrMapping bg1="lt1" tx1="dk1" bg2="lt2" tx2="dk2" accent1="accent1" accent2="accent2" accent3="accent3" accent4="accent4" accent5="accent5" accent6="accent6" hlink="hlink" folHlink="folHlink"/>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25073"/>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53693382"/>
      </p:ext>
    </p:extLst>
  </p:cSld>
  <p:clrMapOvr>
    <a:overrideClrMapping bg1="lt1" tx1="dk1" bg2="lt2" tx2="dk2" accent1="accent1" accent2="accent2" accent3="accent3" accent4="accent4" accent5="accent5" accent6="accent6" hlink="hlink" folHlink="folHlink"/>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114084404"/>
      </p:ext>
    </p:extLst>
  </p:cSld>
  <p:clrMapOvr>
    <a:overrideClrMapping bg1="lt1" tx1="dk1" bg2="lt2" tx2="dk2" accent1="accent1" accent2="accent2" accent3="accent3" accent4="accent4" accent5="accent5" accent6="accent6" hlink="hlink" folHlink="folHlink"/>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1097176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solidFill>
                <a:srgbClr val="000000"/>
              </a:solidFill>
            </a:endParaRPr>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prstClr val="white"/>
                </a:solidFill>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334618105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143824631"/>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 name="Rectangle 1"/>
          <p:cNvSpPr/>
          <p:nvPr userDrawn="1"/>
        </p:nvSpPr>
        <p:spPr>
          <a:xfrm>
            <a:off x="0" y="0"/>
            <a:ext cx="6134101" cy="6858000"/>
          </a:xfrm>
          <a:prstGeom prst="rect">
            <a:avLst/>
          </a:prstGeom>
          <a:solidFill>
            <a:srgbClr val="FF304C"/>
          </a:solidFill>
          <a:ln>
            <a:solidFill>
              <a:srgbClr val="FF30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cap="none" spc="50">
              <a:ln w="0"/>
              <a:solidFill>
                <a:schemeClr val="bg2"/>
              </a:solidFill>
              <a:effectLst>
                <a:innerShdw blurRad="63500" dist="50800" dir="13500000">
                  <a:srgbClr val="000000">
                    <a:alpha val="50000"/>
                  </a:srgbClr>
                </a:innerShdw>
              </a:effectLst>
            </a:endParaRPr>
          </a:p>
        </p:txBody>
      </p:sp>
      <p:sp>
        <p:nvSpPr>
          <p:cNvPr id="10" name="Rectangle 9"/>
          <p:cNvSpPr/>
          <p:nvPr userDrawn="1"/>
        </p:nvSpPr>
        <p:spPr>
          <a:xfrm>
            <a:off x="6134101" y="0"/>
            <a:ext cx="6057900" cy="6858000"/>
          </a:xfrm>
          <a:prstGeom prst="rect">
            <a:avLst/>
          </a:prstGeom>
          <a:solidFill>
            <a:srgbClr val="12ABDB"/>
          </a:solidFill>
          <a:ln>
            <a:solidFill>
              <a:srgbClr val="12AB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cap="none" spc="50">
              <a:ln w="0"/>
              <a:solidFill>
                <a:schemeClr val="bg2"/>
              </a:solidFill>
              <a:effectLst>
                <a:innerShdw blurRad="63500" dist="50800" dir="13500000">
                  <a:srgbClr val="000000">
                    <a:alpha val="50000"/>
                  </a:srgbClr>
                </a:innerShdw>
              </a:effectLst>
            </a:endParaRP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539504"/>
            <a:ext cx="11016604" cy="863600"/>
          </a:xfrm>
          <a:prstGeom prst="rect">
            <a:avLst/>
          </a:prstGeom>
        </p:spPr>
        <p:txBody>
          <a:bodyPr vert="horz" lIns="0" tIns="0" rIns="0" bIns="0" rtlCol="0" anchor="t">
            <a:normAutofit/>
          </a:bodyPr>
          <a:lstStyle>
            <a:lvl1pPr>
              <a:defRPr lang="pt-PT" sz="5400" b="1" dirty="0">
                <a:solidFill>
                  <a:srgbClr val="0075B3"/>
                </a:solidFill>
                <a:latin typeface="+mj-lt"/>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8392452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solidFill>
                <a:prstClr val="white"/>
              </a:solidFill>
            </a:endParaRPr>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51071728"/>
      </p:ext>
    </p:extLst>
  </p:cSld>
  <p:clrMapOvr>
    <a:overrideClrMapping bg1="lt1" tx1="dk1" bg2="lt2" tx2="dk2" accent1="accent1" accent2="accent2" accent3="accent3" accent4="accent4" accent5="accent5" accent6="accent6" hlink="hlink" folHlink="folHlink"/>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2285086"/>
      </p:ext>
    </p:extLst>
  </p:cSld>
  <p:clrMapOvr>
    <a:overrideClrMapping bg1="lt1" tx1="dk1" bg2="lt2" tx2="dk2" accent1="accent1" accent2="accent2" accent3="accent3" accent4="accent4" accent5="accent5" accent6="accent6" hlink="hlink" folHlink="folHlink"/>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prstClr val="white"/>
                </a:solidFill>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631535634"/>
      </p:ext>
    </p:extLst>
  </p:cSld>
  <p:clrMapOvr>
    <a:overrideClrMapping bg1="lt1" tx1="dk1" bg2="lt2" tx2="dk2" accent1="accent1" accent2="accent2" accent3="accent3" accent4="accent4" accent5="accent5" accent6="accent6" hlink="hlink" folHlink="folHlink"/>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rgbClr val="000000"/>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rgbClr val="0070AD"/>
                </a:solidFill>
              </a:rPr>
              <a:t>the Collaborative Business Experience™</a:t>
            </a:r>
            <a:r>
              <a:rPr lang="en-US" sz="900" dirty="0">
                <a:solidFill>
                  <a:srgbClr val="000000"/>
                </a:solidFill>
              </a:rPr>
              <a:t>, and draws on </a:t>
            </a:r>
            <a:r>
              <a:rPr lang="en-US" sz="900" dirty="0">
                <a:solidFill>
                  <a:srgbClr val="0070AD"/>
                </a:solidFill>
              </a:rPr>
              <a:t>Rightshore</a:t>
            </a:r>
            <a:r>
              <a:rPr lang="en-US" sz="900" baseline="30000" dirty="0">
                <a:solidFill>
                  <a:srgbClr val="0070AD"/>
                </a:solidFill>
              </a:rPr>
              <a:t>®</a:t>
            </a:r>
            <a:r>
              <a:rPr lang="en-US" sz="900" dirty="0">
                <a:solidFill>
                  <a:srgbClr val="000000"/>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rgbClr val="0070AD"/>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rgbClr val="000000"/>
                </a:solidFill>
              </a:rPr>
              <a:t>Learn more about us at</a:t>
            </a:r>
          </a:p>
          <a:p>
            <a:pPr algn="just">
              <a:lnSpc>
                <a:spcPts val="1200"/>
              </a:lnSpc>
            </a:pPr>
            <a:r>
              <a:rPr lang="en-US" sz="1400" dirty="0">
                <a:solidFill>
                  <a:srgbClr val="12ABDB"/>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dirty="0">
                <a:solidFill>
                  <a:prstClr val="white"/>
                </a:solidFill>
                <a:cs typeface="Arial"/>
              </a:rPr>
              <a:t>This message contains information that may be privileged or confidential and is the property of the Capgemini Group.</a:t>
            </a:r>
            <a:br>
              <a:rPr lang="en-US" sz="800" dirty="0">
                <a:solidFill>
                  <a:prstClr val="white"/>
                </a:solidFill>
                <a:cs typeface="Arial"/>
              </a:rPr>
            </a:br>
            <a:r>
              <a:rPr lang="en-US" sz="800" dirty="0">
                <a:solidFill>
                  <a:prstClr val="white"/>
                </a:solidFill>
                <a:latin typeface="Arial"/>
                <a:cs typeface="Arial"/>
              </a:rPr>
              <a:t>Copyright © 2017 Capgemini. All rights reserved.</a:t>
            </a:r>
          </a:p>
          <a:p>
            <a:pPr defTabSz="957756">
              <a:spcAft>
                <a:spcPts val="600"/>
              </a:spcAft>
              <a:defRPr/>
            </a:pPr>
            <a:r>
              <a:rPr lang="en-US" sz="800" dirty="0">
                <a:solidFill>
                  <a:prstClr val="white"/>
                </a:solidFill>
                <a:latin typeface="Arial"/>
                <a:cs typeface="Arial"/>
              </a:rPr>
              <a:t>Rightshore</a:t>
            </a:r>
            <a:r>
              <a:rPr lang="en-US" sz="800" baseline="30000" dirty="0">
                <a:solidFill>
                  <a:prstClr val="white"/>
                </a:solidFill>
                <a:latin typeface="Arial"/>
                <a:cs typeface="Arial"/>
              </a:rPr>
              <a:t>®</a:t>
            </a:r>
            <a:r>
              <a:rPr lang="en-US" sz="800" dirty="0">
                <a:solidFill>
                  <a:prstClr val="white"/>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solidFill>
                  <a:srgbClr val="000000"/>
                </a:solidFill>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402910844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cstate="print">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030305870"/>
      </p:ext>
    </p:extLst>
  </p:cSld>
  <p:clrMapOvr>
    <a:overrideClrMapping bg1="lt1" tx1="dk1" bg2="lt2" tx2="dk2" accent1="accent1" accent2="accent2" accent3="accent3" accent4="accent4" accent5="accent5" accent6="accent6" hlink="hlink" folHlink="folHlink"/>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Tree>
    <p:extLst>
      <p:ext uri="{BB962C8B-B14F-4D97-AF65-F5344CB8AC3E}">
        <p14:creationId xmlns:p14="http://schemas.microsoft.com/office/powerpoint/2010/main" val="389005441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30059464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52631413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219563844"/>
      </p:ext>
    </p:extLst>
  </p:cSld>
  <p:clrMapOvr>
    <a:overrideClrMapping bg1="lt1" tx1="dk1" bg2="lt2" tx2="dk2" accent1="accent1" accent2="accent2" accent3="accent3" accent4="accent4" accent5="accent5" accent6="accent6" hlink="hlink" folHlink="folHlink"/>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27244964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 bullets with highlights">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sz="3600" b="1" dirty="0">
                <a:solidFill>
                  <a:schemeClr val="bg1"/>
                </a:solidFill>
                <a:latin typeface="+mn-lt"/>
              </a:defRPr>
            </a:lvl1pPr>
          </a:lstStyle>
          <a:p>
            <a:pPr lvl="0">
              <a:lnSpc>
                <a:spcPts val="3000"/>
              </a:lnSpc>
            </a:pPr>
            <a:r>
              <a:rPr lang="en-US" dirty="0"/>
              <a:t>Click to add title</a:t>
            </a:r>
            <a:endParaRPr lang="pt-PT" dirty="0"/>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005701229"/>
      </p:ext>
    </p:extLst>
  </p:cSld>
  <p:clrMapOvr>
    <a:overrideClrMapping bg1="lt1" tx1="dk1" bg2="lt2" tx2="dk2" accent1="accent1" accent2="accent2" accent3="accent3" accent4="accent4" accent5="accent5" accent6="accent6" hlink="hlink" folHlink="folHlink"/>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95022533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3313" y="2728131"/>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00B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70AD"/>
                </a:solidFill>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152400"/>
            <a:ext cx="1838255" cy="1616746"/>
          </a:xfrm>
          <a:prstGeom prst="rect">
            <a:avLst/>
          </a:prstGeom>
        </p:spPr>
      </p:pic>
      <p:sp>
        <p:nvSpPr>
          <p:cNvPr id="2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2070532" y="762000"/>
            <a:ext cx="8376592" cy="863600"/>
          </a:xfrm>
          <a:prstGeom prst="rect">
            <a:avLst/>
          </a:prstGeom>
        </p:spPr>
        <p:txBody>
          <a:bodyPr vert="horz" lIns="0" tIns="0" rIns="0" bIns="0" rtlCol="0" anchor="t">
            <a:normAutofit/>
          </a:bodyPr>
          <a:lstStyle>
            <a:lvl1pPr>
              <a:defRPr lang="pt-PT" sz="5400" b="1" dirty="0">
                <a:latin typeface="+mj-lt"/>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194192378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3313" y="2728131"/>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F868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70AD"/>
                </a:solidFill>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152400"/>
            <a:ext cx="1838255" cy="1616746"/>
          </a:xfrm>
          <a:prstGeom prst="rect">
            <a:avLst/>
          </a:prstGeom>
        </p:spPr>
      </p:pic>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2070532" y="762000"/>
            <a:ext cx="8376592" cy="863600"/>
          </a:xfrm>
          <a:prstGeom prst="rect">
            <a:avLst/>
          </a:prstGeom>
        </p:spPr>
        <p:txBody>
          <a:bodyPr vert="horz" lIns="0" tIns="0" rIns="0" bIns="0" rtlCol="0" anchor="t">
            <a:normAutofit/>
          </a:bodyPr>
          <a:lstStyle>
            <a:lvl1pPr>
              <a:defRPr lang="pt-PT" sz="5400" b="1" dirty="0">
                <a:latin typeface="+mj-lt"/>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94318392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3_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3313" y="2728131"/>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70AD"/>
                </a:solidFill>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152400"/>
            <a:ext cx="1838255" cy="1616746"/>
          </a:xfrm>
          <a:prstGeom prst="rect">
            <a:avLst/>
          </a:prstGeom>
        </p:spPr>
      </p:pic>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2070532" y="762000"/>
            <a:ext cx="8376592" cy="863600"/>
          </a:xfrm>
          <a:prstGeom prst="rect">
            <a:avLst/>
          </a:prstGeom>
        </p:spPr>
        <p:txBody>
          <a:bodyPr vert="horz" lIns="0" tIns="0" rIns="0" bIns="0" rtlCol="0" anchor="t">
            <a:normAutofit/>
          </a:bodyPr>
          <a:lstStyle>
            <a:lvl1pPr>
              <a:defRPr lang="pt-PT" sz="5400" b="1" dirty="0">
                <a:latin typeface="+mj-lt"/>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104599715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2_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3313" y="2728131"/>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91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70AD"/>
                </a:solidFill>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152400"/>
            <a:ext cx="1838255" cy="1616746"/>
          </a:xfrm>
          <a:prstGeom prst="rect">
            <a:avLst/>
          </a:prstGeom>
        </p:spPr>
      </p:pic>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2070532" y="762000"/>
            <a:ext cx="8376592" cy="863600"/>
          </a:xfrm>
          <a:prstGeom prst="rect">
            <a:avLst/>
          </a:prstGeom>
        </p:spPr>
        <p:txBody>
          <a:bodyPr vert="horz" lIns="0" tIns="0" rIns="0" bIns="0" rtlCol="0" anchor="t">
            <a:normAutofit/>
          </a:bodyPr>
          <a:lstStyle>
            <a:lvl1pPr>
              <a:defRPr lang="pt-PT" sz="5400" b="1" dirty="0">
                <a:latin typeface="+mj-lt"/>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21807487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prstClr val="white"/>
                </a:solidFill>
                <a:cs typeface="Arial" panose="020B0604020202020204" pitchFamily="34" charset="0"/>
              </a:rPr>
              <a:t>Presentation Title | Author | Date</a:t>
            </a:r>
          </a:p>
        </p:txBody>
      </p:sp>
    </p:spTree>
    <p:extLst>
      <p:ext uri="{BB962C8B-B14F-4D97-AF65-F5344CB8AC3E}">
        <p14:creationId xmlns:p14="http://schemas.microsoft.com/office/powerpoint/2010/main" val="830674774"/>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10815818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406829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Tree>
    <p:extLst>
      <p:ext uri="{BB962C8B-B14F-4D97-AF65-F5344CB8AC3E}">
        <p14:creationId xmlns:p14="http://schemas.microsoft.com/office/powerpoint/2010/main" val="319236572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975292328"/>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cstate="print">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534554154"/>
      </p:ext>
    </p:extLst>
  </p:cSld>
  <p:clrMapOvr>
    <a:overrideClrMapping bg1="lt1" tx1="dk1" bg2="lt2" tx2="dk2" accent1="accent1" accent2="accent2" accent3="accent3" accent4="accent4" accent5="accent5" accent6="accent6" hlink="hlink" folHlink="folHlink"/>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cstate="print">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4675" y="441645"/>
            <a:ext cx="6477232" cy="863600"/>
          </a:xfrm>
          <a:prstGeom prst="rect">
            <a:avLst/>
          </a:prstGeom>
        </p:spPr>
        <p:txBody>
          <a:bodyPr vert="horz" lIns="0" tIns="0" rIns="0" bIns="0" rtlCol="0" anchor="t">
            <a:normAutofit/>
          </a:bodyPr>
          <a:lstStyle>
            <a:lvl1pPr>
              <a:defRPr lang="pt-PT" sz="4800" b="1" dirty="0">
                <a:latin typeface="+mn-lt"/>
              </a:defRPr>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121118760"/>
      </p:ext>
    </p:extLst>
  </p:cSld>
  <p:clrMapOvr>
    <a:overrideClrMapping bg1="lt1" tx1="dk1" bg2="lt2" tx2="dk2" accent1="accent1" accent2="accent2" accent3="accent3" accent4="accent4" accent5="accent5" accent6="accent6" hlink="hlink" folHlink="folHlink"/>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sz="3600" b="1" dirty="0">
                <a:solidFill>
                  <a:schemeClr val="bg1"/>
                </a:solidFill>
                <a:latin typeface="+mn-lt"/>
              </a:defRPr>
            </a:lvl1pPr>
          </a:lstStyle>
          <a:p>
            <a:pPr lvl="0">
              <a:lnSpc>
                <a:spcPts val="3000"/>
              </a:lnSpc>
            </a:pPr>
            <a:r>
              <a:rPr lang="en-US" dirty="0"/>
              <a:t>Click to add title</a:t>
            </a:r>
            <a:endParaRPr lang="pt-PT" dirty="0"/>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820409670"/>
      </p:ext>
    </p:extLst>
  </p:cSld>
  <p:clrMapOvr>
    <a:overrideClrMapping bg1="lt1" tx1="dk1" bg2="lt2" tx2="dk2" accent1="accent1" accent2="accent2" accent3="accent3" accent4="accent4" accent5="accent5" accent6="accent6" hlink="hlink" folHlink="folHlink"/>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3 bullets with highlights">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cstate="print">
            <a:duotone>
              <a:schemeClr val="accent4">
                <a:shade val="45000"/>
                <a:satMod val="135000"/>
              </a:schemeClr>
              <a:prstClr val="white"/>
            </a:duotone>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sz="3600" b="1" dirty="0">
                <a:solidFill>
                  <a:schemeClr val="bg1"/>
                </a:solidFill>
                <a:latin typeface="+mn-lt"/>
              </a:defRPr>
            </a:lvl1pPr>
          </a:lstStyle>
          <a:p>
            <a:pPr lvl="0">
              <a:lnSpc>
                <a:spcPts val="3000"/>
              </a:lnSpc>
            </a:pPr>
            <a:r>
              <a:rPr lang="en-US" dirty="0"/>
              <a:t>Click to add title</a:t>
            </a:r>
            <a:endParaRPr lang="pt-PT" dirty="0"/>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887020040"/>
      </p:ext>
    </p:extLst>
  </p:cSld>
  <p:clrMapOvr>
    <a:overrideClrMapping bg1="lt1" tx1="dk1" bg2="lt2" tx2="dk2" accent1="accent1" accent2="accent2" accent3="accent3" accent4="accent4" accent5="accent5" accent6="accent6" hlink="hlink" folHlink="folHlink"/>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_3 bullets with highlights">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cstate="print">
            <a:duotone>
              <a:schemeClr val="accent5">
                <a:shade val="45000"/>
                <a:satMod val="135000"/>
              </a:schemeClr>
              <a:prstClr val="white"/>
            </a:duotone>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sz="3600" b="1" dirty="0">
                <a:solidFill>
                  <a:schemeClr val="bg1"/>
                </a:solidFill>
                <a:latin typeface="+mn-lt"/>
              </a:defRPr>
            </a:lvl1pPr>
          </a:lstStyle>
          <a:p>
            <a:pPr lvl="0">
              <a:lnSpc>
                <a:spcPts val="3000"/>
              </a:lnSpc>
            </a:pPr>
            <a:r>
              <a:rPr lang="en-US" dirty="0"/>
              <a:t>Click to add title</a:t>
            </a:r>
            <a:endParaRPr lang="pt-PT" dirty="0"/>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458327432"/>
      </p:ext>
    </p:extLst>
  </p:cSld>
  <p:clrMapOvr>
    <a:overrideClrMapping bg1="lt1" tx1="dk1" bg2="lt2" tx2="dk2" accent1="accent1" accent2="accent2" accent3="accent3" accent4="accent4" accent5="accent5" accent6="accent6" hlink="hlink" folHlink="folHlink"/>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_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sz="4800" b="1" dirty="0">
                <a:latin typeface="+mn-lt"/>
              </a:defRPr>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12098500"/>
      </p:ext>
    </p:extLst>
  </p:cSld>
  <p:clrMapOvr>
    <a:overrideClrMapping bg1="lt1" tx1="dk1" bg2="lt2" tx2="dk2" accent1="accent1" accent2="accent2" accent3="accent3" accent4="accent4" accent5="accent5" accent6="accent6" hlink="hlink" folHlink="folHlink"/>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3_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cstate="print">
            <a:duotone>
              <a:schemeClr val="accent4">
                <a:shade val="45000"/>
                <a:satMod val="135000"/>
              </a:schemeClr>
              <a:prstClr val="white"/>
            </a:duotone>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sz="4800" b="1" dirty="0">
                <a:solidFill>
                  <a:srgbClr val="0070C0"/>
                </a:solidFill>
                <a:latin typeface="+mn-lt"/>
              </a:defRPr>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45866427"/>
      </p:ext>
    </p:extLst>
  </p:cSld>
  <p:clrMapOvr>
    <a:overrideClrMapping bg1="lt1" tx1="dk1" bg2="lt2" tx2="dk2" accent1="accent1" accent2="accent2" accent3="accent3" accent4="accent4" accent5="accent5" accent6="accent6" hlink="hlink" folHlink="folHlink"/>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4_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cstate="print">
            <a:duotone>
              <a:schemeClr val="accent5">
                <a:shade val="45000"/>
                <a:satMod val="135000"/>
              </a:schemeClr>
              <a:prstClr val="white"/>
            </a:duotone>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sz="4800" b="1" dirty="0">
                <a:solidFill>
                  <a:srgbClr val="0070C0"/>
                </a:solidFill>
                <a:latin typeface="+mn-lt"/>
              </a:defRPr>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059024333"/>
      </p:ext>
    </p:extLst>
  </p:cSld>
  <p:clrMapOvr>
    <a:overrideClrMapping bg1="lt1" tx1="dk1" bg2="lt2" tx2="dk2" accent1="accent1" accent2="accent2" accent3="accent3" accent4="accent4" accent5="accent5" accent6="accent6" hlink="hlink" folHlink="folHlink"/>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5679695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2971800" y="671945"/>
            <a:ext cx="9220200" cy="2743200"/>
          </a:xfrm>
          <a:prstGeom prst="rect">
            <a:avLst/>
          </a:prstGeom>
          <a:noFill/>
        </p:spPr>
        <p:txBody>
          <a:bodyPr anchor="ctr">
            <a:noAutofit/>
          </a:bodyPr>
          <a:lstStyle>
            <a:lvl1pPr algn="l">
              <a:lnSpc>
                <a:spcPct val="100000"/>
              </a:lnSpc>
              <a:defRPr sz="7200" b="1">
                <a:solidFill>
                  <a:srgbClr val="0070C0"/>
                </a:solidFill>
              </a:defRPr>
            </a:lvl1pPr>
            <a:lvl2pPr>
              <a:defRPr sz="1400"/>
            </a:lvl2pPr>
            <a:lvl3pPr>
              <a:defRPr sz="1200"/>
            </a:lvl3pPr>
            <a:lvl4pPr>
              <a:defRPr sz="1100"/>
            </a:lvl4pPr>
            <a:lvl5pPr>
              <a:defRPr sz="11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solidFill>
                <a:srgbClr val="000000"/>
              </a:solidFill>
            </a:endParaRPr>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Tree>
    <p:extLst>
      <p:ext uri="{BB962C8B-B14F-4D97-AF65-F5344CB8AC3E}">
        <p14:creationId xmlns:p14="http://schemas.microsoft.com/office/powerpoint/2010/main" val="275749795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2_Contact details">
    <p:spTree>
      <p:nvGrpSpPr>
        <p:cNvPr id="1" name=""/>
        <p:cNvGrpSpPr/>
        <p:nvPr/>
      </p:nvGrpSpPr>
      <p:grpSpPr>
        <a:xfrm>
          <a:off x="0" y="0"/>
          <a:ext cx="0" cy="0"/>
          <a:chOff x="0" y="0"/>
          <a:chExt cx="0" cy="0"/>
        </a:xfrm>
      </p:grpSpPr>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2971800" y="671945"/>
            <a:ext cx="9220200" cy="2743200"/>
          </a:xfrm>
          <a:prstGeom prst="rect">
            <a:avLst/>
          </a:prstGeom>
          <a:noFill/>
        </p:spPr>
        <p:txBody>
          <a:bodyPr anchor="ctr">
            <a:noAutofit/>
          </a:bodyPr>
          <a:lstStyle>
            <a:lvl1pPr algn="l">
              <a:lnSpc>
                <a:spcPct val="100000"/>
              </a:lnSpc>
              <a:defRPr sz="7200" b="1">
                <a:solidFill>
                  <a:srgbClr val="0070C0"/>
                </a:solidFill>
              </a:defRPr>
            </a:lvl1pPr>
            <a:lvl2pPr>
              <a:defRPr sz="1400"/>
            </a:lvl2pPr>
            <a:lvl3pPr>
              <a:defRPr sz="1200"/>
            </a:lvl3pPr>
            <a:lvl4pPr>
              <a:defRPr sz="1100"/>
            </a:lvl4pPr>
            <a:lvl5pPr>
              <a:defRPr sz="11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D1183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solidFill>
                <a:srgbClr val="000000"/>
              </a:solidFill>
            </a:endParaRPr>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Tree>
    <p:extLst>
      <p:ext uri="{BB962C8B-B14F-4D97-AF65-F5344CB8AC3E}">
        <p14:creationId xmlns:p14="http://schemas.microsoft.com/office/powerpoint/2010/main" val="29537879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cstate="print">
            <a:extLst>
              <a:ext uri="{96DAC541-7B7A-43D3-8B79-37D633B846F1}">
                <asvg:svgBlip xmlns="" xmlns:asvg="http://schemas.microsoft.com/office/drawing/2016/SVG/main" r:embed="rId4"/>
              </a:ext>
            </a:extLst>
          </a:blip>
          <a:srcRect l="10880" b="30671"/>
          <a:stretch/>
        </p:blipFill>
        <p:spPr>
          <a:xfrm flipH="1">
            <a:off x="5229046" y="1790163"/>
            <a:ext cx="6962954" cy="5067837"/>
          </a:xfrm>
          <a:prstGeom prst="rect">
            <a:avLst/>
          </a:prstGeom>
        </p:spPr>
      </p:pic>
      <p:sp>
        <p:nvSpPr>
          <p:cNvPr id="10"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159310" y="358931"/>
            <a:ext cx="8392262" cy="710015"/>
          </a:xfrm>
          <a:prstGeom prst="rect">
            <a:avLst/>
          </a:prstGeom>
        </p:spPr>
        <p:txBody>
          <a:bodyPr vert="horz" lIns="0" tIns="0" rIns="0" bIns="0" rtlCol="0" anchor="b">
            <a:normAutofit/>
          </a:bodyPr>
          <a:lstStyle>
            <a:lvl1pPr algn="l">
              <a:lnSpc>
                <a:spcPts val="3000"/>
              </a:lnSpc>
              <a:defRPr sz="5400" b="1">
                <a:solidFill>
                  <a:srgbClr val="0075B3"/>
                </a:solidFill>
                <a:latin typeface="Calibri" panose="020F0502020204030204" pitchFamily="34" charset="0"/>
              </a:defRPr>
            </a:lvl1pPr>
          </a:lstStyle>
          <a:p>
            <a:r>
              <a:rPr lang="en-US" dirty="0"/>
              <a:t>Click to insert title</a:t>
            </a:r>
            <a:endParaRPr lang="pt-PT" dirty="0"/>
          </a:p>
        </p:txBody>
      </p:sp>
      <p:sp>
        <p:nvSpPr>
          <p:cNvPr id="11" name="Content Placeholder 2"/>
          <p:cNvSpPr>
            <a:spLocks noGrp="1"/>
          </p:cNvSpPr>
          <p:nvPr>
            <p:ph idx="1"/>
          </p:nvPr>
        </p:nvSpPr>
        <p:spPr>
          <a:xfrm>
            <a:off x="314974" y="1541217"/>
            <a:ext cx="6172200" cy="4873625"/>
          </a:xfrm>
        </p:spPr>
        <p:txBody>
          <a:bodyPr/>
          <a:lstStyle>
            <a:lvl1pPr>
              <a:defRPr sz="3200">
                <a:latin typeface="Calibri" panose="020F0502020204030204" pitchFamily="34" charset="0"/>
              </a:defRPr>
            </a:lvl1pPr>
            <a:lvl2pPr>
              <a:defRPr sz="2800">
                <a:latin typeface="Calibri" panose="020F0502020204030204" pitchFamily="34" charset="0"/>
              </a:defRPr>
            </a:lvl2pPr>
            <a:lvl3pPr>
              <a:defRPr sz="2400">
                <a:latin typeface="Calibri" panose="020F0502020204030204" pitchFamily="34" charset="0"/>
              </a:defRPr>
            </a:lvl3pPr>
            <a:lvl4pPr>
              <a:defRPr sz="2000">
                <a:latin typeface="Calibri" panose="020F0502020204030204" pitchFamily="34" charset="0"/>
              </a:defRPr>
            </a:lvl4pPr>
            <a:lvl5pPr>
              <a:defRPr sz="2000">
                <a:latin typeface="Calibri" panose="020F0502020204030204" pitchFamily="34" charset="0"/>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5" cstate="print">
            <a:extLst>
              <a:ext uri="{96DAC541-7B7A-43D3-8B79-37D633B846F1}">
                <asvg:svgBlip xmlns="" xmlns:asvg="http://schemas.microsoft.com/office/drawing/2016/SVG/main" r:embed="rId6"/>
              </a:ext>
            </a:extLst>
          </a:blip>
          <a:srcRect l="81836" t="-4713" b="16530"/>
          <a:stretch/>
        </p:blipFill>
        <p:spPr>
          <a:xfrm>
            <a:off x="11491419" y="164829"/>
            <a:ext cx="424356" cy="459624"/>
          </a:xfrm>
          <a:prstGeom prst="rect">
            <a:avLst/>
          </a:prstGeom>
        </p:spPr>
      </p:pic>
      <p:sp>
        <p:nvSpPr>
          <p:cNvPr id="14" name="Rectangle 27">
            <a:hlinkClick r:id="rId7"/>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Network Services </a:t>
            </a:r>
            <a:r>
              <a:rPr lang="en-US" sz="800" kern="0" dirty="0">
                <a:solidFill>
                  <a:srgbClr val="00458D"/>
                </a:solidFill>
                <a:latin typeface="+mj-lt"/>
                <a:cs typeface="Arial" panose="020B0604020202020204" pitchFamily="34" charset="0"/>
              </a:rPr>
              <a:t>| </a:t>
            </a:r>
            <a:r>
              <a:rPr lang="en-US" sz="800" kern="0" dirty="0" smtClean="0">
                <a:solidFill>
                  <a:srgbClr val="00458D"/>
                </a:solidFill>
                <a:latin typeface="+mj-lt"/>
                <a:cs typeface="Arial" panose="020B0604020202020204" pitchFamily="34" charset="0"/>
              </a:rPr>
              <a:t>Team</a:t>
            </a:r>
            <a:r>
              <a:rPr lang="en-US" sz="800" kern="0" baseline="0" dirty="0" smtClean="0">
                <a:solidFill>
                  <a:srgbClr val="00458D"/>
                </a:solidFill>
                <a:latin typeface="+mj-lt"/>
                <a:cs typeface="Arial" panose="020B0604020202020204" pitchFamily="34" charset="0"/>
              </a:rPr>
              <a:t> Boost</a:t>
            </a:r>
          </a:p>
        </p:txBody>
      </p:sp>
    </p:spTree>
    <p:extLst>
      <p:ext uri="{BB962C8B-B14F-4D97-AF65-F5344CB8AC3E}">
        <p14:creationId xmlns:p14="http://schemas.microsoft.com/office/powerpoint/2010/main" val="107339389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Contact details">
    <p:spTree>
      <p:nvGrpSpPr>
        <p:cNvPr id="1" name=""/>
        <p:cNvGrpSpPr/>
        <p:nvPr/>
      </p:nvGrpSpPr>
      <p:grpSpPr>
        <a:xfrm>
          <a:off x="0" y="0"/>
          <a:ext cx="0" cy="0"/>
          <a:chOff x="0" y="0"/>
          <a:chExt cx="0" cy="0"/>
        </a:xfrm>
      </p:grpSpPr>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2971800" y="671945"/>
            <a:ext cx="9220200" cy="2743200"/>
          </a:xfrm>
          <a:prstGeom prst="rect">
            <a:avLst/>
          </a:prstGeom>
          <a:noFill/>
        </p:spPr>
        <p:txBody>
          <a:bodyPr anchor="ctr">
            <a:noAutofit/>
          </a:bodyPr>
          <a:lstStyle>
            <a:lvl1pPr algn="l">
              <a:lnSpc>
                <a:spcPct val="100000"/>
              </a:lnSpc>
              <a:defRPr sz="7200" b="1">
                <a:solidFill>
                  <a:srgbClr val="0070C0"/>
                </a:solidFill>
              </a:defRPr>
            </a:lvl1pPr>
            <a:lvl2pPr>
              <a:defRPr sz="1400"/>
            </a:lvl2pPr>
            <a:lvl3pPr>
              <a:defRPr sz="1200"/>
            </a:lvl3pPr>
            <a:lvl4pPr>
              <a:defRPr sz="1100"/>
            </a:lvl4pPr>
            <a:lvl5pPr>
              <a:defRPr sz="11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78C01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solidFill>
                <a:srgbClr val="000000"/>
              </a:solidFill>
            </a:endParaRPr>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Tree>
    <p:extLst>
      <p:ext uri="{BB962C8B-B14F-4D97-AF65-F5344CB8AC3E}">
        <p14:creationId xmlns:p14="http://schemas.microsoft.com/office/powerpoint/2010/main" val="393856907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3_Contact details">
    <p:spTree>
      <p:nvGrpSpPr>
        <p:cNvPr id="1" name=""/>
        <p:cNvGrpSpPr/>
        <p:nvPr/>
      </p:nvGrpSpPr>
      <p:grpSpPr>
        <a:xfrm>
          <a:off x="0" y="0"/>
          <a:ext cx="0" cy="0"/>
          <a:chOff x="0" y="0"/>
          <a:chExt cx="0" cy="0"/>
        </a:xfrm>
      </p:grpSpPr>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2971800" y="671945"/>
            <a:ext cx="9220200" cy="2743200"/>
          </a:xfrm>
          <a:prstGeom prst="rect">
            <a:avLst/>
          </a:prstGeom>
          <a:noFill/>
        </p:spPr>
        <p:txBody>
          <a:bodyPr anchor="ctr">
            <a:noAutofit/>
          </a:bodyPr>
          <a:lstStyle>
            <a:lvl1pPr algn="l">
              <a:lnSpc>
                <a:spcPct val="100000"/>
              </a:lnSpc>
              <a:defRPr sz="7200" b="1">
                <a:solidFill>
                  <a:srgbClr val="0070C0"/>
                </a:solidFill>
              </a:defRPr>
            </a:lvl1pPr>
            <a:lvl2pPr>
              <a:defRPr sz="1400"/>
            </a:lvl2pPr>
            <a:lvl3pPr>
              <a:defRPr sz="1200"/>
            </a:lvl3pPr>
            <a:lvl4pPr>
              <a:defRPr sz="1100"/>
            </a:lvl4pPr>
            <a:lvl5pPr>
              <a:defRPr sz="11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0070C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solidFill>
                <a:srgbClr val="000000"/>
              </a:solidFill>
            </a:endParaRPr>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Tree>
    <p:extLst>
      <p:ext uri="{BB962C8B-B14F-4D97-AF65-F5344CB8AC3E}">
        <p14:creationId xmlns:p14="http://schemas.microsoft.com/office/powerpoint/2010/main" val="209217221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098571552"/>
      </p:ext>
    </p:extLst>
  </p:cSld>
  <p:clrMapOvr>
    <a:overrideClrMapping bg1="lt1" tx1="dk1" bg2="lt2" tx2="dk2" accent1="accent1" accent2="accent2" accent3="accent3" accent4="accent4" accent5="accent5" accent6="accent6" hlink="hlink" folHlink="folHlink"/>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solidFill>
                <a:prstClr val="white"/>
              </a:solidFill>
            </a:endParaRPr>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877860017"/>
      </p:ext>
    </p:extLst>
  </p:cSld>
  <p:clrMapOvr>
    <a:overrideClrMapping bg1="lt1" tx1="dk1" bg2="lt2" tx2="dk2" accent1="accent1" accent2="accent2" accent3="accent3" accent4="accent4" accent5="accent5" accent6="accent6" hlink="hlink" folHlink="folHlink"/>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1150391"/>
      </p:ext>
    </p:extLst>
  </p:cSld>
  <p:clrMapOvr>
    <a:overrideClrMapping bg1="lt1" tx1="dk1" bg2="lt2" tx2="dk2" accent1="accent1" accent2="accent2" accent3="accent3" accent4="accent4" accent5="accent5" accent6="accent6" hlink="hlink" folHlink="folHlink"/>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prstClr val="white"/>
                </a:solidFill>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73820083"/>
      </p:ext>
    </p:extLst>
  </p:cSld>
  <p:clrMapOvr>
    <a:overrideClrMapping bg1="lt1" tx1="dk1" bg2="lt2" tx2="dk2" accent1="accent1" accent2="accent2" accent3="accent3" accent4="accent4" accent5="accent5" accent6="accent6" hlink="hlink" folHlink="folHlink"/>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dirty="0">
                <a:solidFill>
                  <a:prstClr val="white"/>
                </a:solidFill>
                <a:cs typeface="Arial"/>
              </a:rPr>
              <a:t>This message contains information that may be privileged or confidential and is the property of the Capgemini Group.</a:t>
            </a:r>
            <a:br>
              <a:rPr lang="en-US" sz="800" dirty="0">
                <a:solidFill>
                  <a:prstClr val="white"/>
                </a:solidFill>
                <a:cs typeface="Arial"/>
              </a:rPr>
            </a:br>
            <a:r>
              <a:rPr lang="en-US" sz="800" dirty="0">
                <a:solidFill>
                  <a:prstClr val="white"/>
                </a:solidFill>
                <a:latin typeface="Arial"/>
                <a:cs typeface="Arial"/>
              </a:rPr>
              <a:t>Copyright © 2017 Capgemini. All rights reserved.</a:t>
            </a:r>
          </a:p>
          <a:p>
            <a:pPr defTabSz="957756">
              <a:spcAft>
                <a:spcPts val="600"/>
              </a:spcAft>
              <a:defRPr/>
            </a:pPr>
            <a:r>
              <a:rPr lang="en-US" sz="800" dirty="0">
                <a:solidFill>
                  <a:prstClr val="white"/>
                </a:solidFill>
                <a:latin typeface="Arial"/>
                <a:cs typeface="Arial"/>
              </a:rPr>
              <a:t>Rightshore</a:t>
            </a:r>
            <a:r>
              <a:rPr lang="en-US" sz="800" baseline="30000" dirty="0">
                <a:solidFill>
                  <a:prstClr val="white"/>
                </a:solidFill>
                <a:latin typeface="Arial"/>
                <a:cs typeface="Arial"/>
              </a:rPr>
              <a:t>®</a:t>
            </a:r>
            <a:r>
              <a:rPr lang="en-US" sz="800" dirty="0">
                <a:solidFill>
                  <a:prstClr val="white"/>
                </a:solidFill>
                <a:latin typeface="Arial"/>
                <a:cs typeface="Arial"/>
              </a:rPr>
              <a:t> is a trademark belonging to Capgemini.</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94973" y="4447559"/>
            <a:ext cx="4584062" cy="359897"/>
          </a:xfrm>
          <a:prstGeom prst="rect">
            <a:avLst/>
          </a:prstGeom>
        </p:spPr>
      </p:pic>
    </p:spTree>
    <p:extLst>
      <p:ext uri="{BB962C8B-B14F-4D97-AF65-F5344CB8AC3E}">
        <p14:creationId xmlns:p14="http://schemas.microsoft.com/office/powerpoint/2010/main" val="23130296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_Text with Filled Background">
    <p:bg>
      <p:bgPr>
        <a:solidFill>
          <a:schemeClr val="accent3"/>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59640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prstClr val="white"/>
                </a:solidFill>
                <a:cs typeface="Arial" panose="020B0604020202020204" pitchFamily="34" charset="0"/>
              </a:rPr>
              <a:t>Presentation Title | Author | Date</a:t>
            </a:r>
          </a:p>
        </p:txBody>
      </p:sp>
    </p:spTree>
    <p:extLst>
      <p:ext uri="{BB962C8B-B14F-4D97-AF65-F5344CB8AC3E}">
        <p14:creationId xmlns:p14="http://schemas.microsoft.com/office/powerpoint/2010/main" val="3997401703"/>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CE18C05-59A6-4F3D-919F-2B9267BE09F3}" type="datetimeFigureOut">
              <a:rPr lang="en-US">
                <a:solidFill>
                  <a:prstClr val="black">
                    <a:tint val="75000"/>
                  </a:prstClr>
                </a:solidFill>
              </a:rPr>
              <a:pPr/>
              <a:t>8/1/2018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26EDAF7-A45E-491A-9CA5-286A99D1BEA8}"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7484926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CE18C05-59A6-4F3D-919F-2B9267BE09F3}" type="datetimeFigureOut">
              <a:rPr lang="en-US">
                <a:solidFill>
                  <a:prstClr val="black">
                    <a:tint val="75000"/>
                  </a:prstClr>
                </a:solidFill>
              </a:rPr>
              <a:pPr/>
              <a:t>8/1/2018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26EDAF7-A45E-491A-9CA5-286A99D1BEA8}"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031361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506235327"/>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CE18C05-59A6-4F3D-919F-2B9267BE09F3}" type="datetimeFigureOut">
              <a:rPr lang="en-US">
                <a:solidFill>
                  <a:prstClr val="black">
                    <a:tint val="75000"/>
                  </a:prstClr>
                </a:solidFill>
              </a:rPr>
              <a:pPr/>
              <a:t>8/1/2018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26EDAF7-A45E-491A-9CA5-286A99D1BEA8}"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1268786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CE18C05-59A6-4F3D-919F-2B9267BE09F3}" type="datetimeFigureOut">
              <a:rPr lang="en-US">
                <a:solidFill>
                  <a:prstClr val="black">
                    <a:tint val="75000"/>
                  </a:prstClr>
                </a:solidFill>
              </a:rPr>
              <a:pPr/>
              <a:t>8/1/2018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26EDAF7-A45E-491A-9CA5-286A99D1BEA8}"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840732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CE18C05-59A6-4F3D-919F-2B9267BE09F3}" type="datetimeFigureOut">
              <a:rPr lang="en-US">
                <a:solidFill>
                  <a:prstClr val="black">
                    <a:tint val="75000"/>
                  </a:prstClr>
                </a:solidFill>
              </a:rPr>
              <a:pPr/>
              <a:t>8/1/2018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26EDAF7-A45E-491A-9CA5-286A99D1BEA8}"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0084153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CE18C05-59A6-4F3D-919F-2B9267BE09F3}" type="datetimeFigureOut">
              <a:rPr lang="en-US">
                <a:solidFill>
                  <a:prstClr val="black">
                    <a:tint val="75000"/>
                  </a:prstClr>
                </a:solidFill>
              </a:rPr>
              <a:pPr/>
              <a:t>8/1/2018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26EDAF7-A45E-491A-9CA5-286A99D1BEA8}"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0259086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E18C05-59A6-4F3D-919F-2B9267BE09F3}" type="datetimeFigureOut">
              <a:rPr lang="en-US">
                <a:solidFill>
                  <a:prstClr val="black">
                    <a:tint val="75000"/>
                  </a:prstClr>
                </a:solidFill>
              </a:rPr>
              <a:pPr/>
              <a:t>8/1/2018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26EDAF7-A45E-491A-9CA5-286A99D1BEA8}"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0465616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CE18C05-59A6-4F3D-919F-2B9267BE09F3}" type="datetimeFigureOut">
              <a:rPr lang="en-US">
                <a:solidFill>
                  <a:prstClr val="black">
                    <a:tint val="75000"/>
                  </a:prstClr>
                </a:solidFill>
              </a:rPr>
              <a:pPr/>
              <a:t>8/1/2018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26EDAF7-A45E-491A-9CA5-286A99D1BEA8}"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34028200"/>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CE18C05-59A6-4F3D-919F-2B9267BE09F3}" type="datetimeFigureOut">
              <a:rPr lang="en-US">
                <a:solidFill>
                  <a:prstClr val="black">
                    <a:tint val="75000"/>
                  </a:prstClr>
                </a:solidFill>
              </a:rPr>
              <a:pPr/>
              <a:t>8/1/2018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26EDAF7-A45E-491A-9CA5-286A99D1BEA8}"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12739119"/>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CE18C05-59A6-4F3D-919F-2B9267BE09F3}" type="datetimeFigureOut">
              <a:rPr lang="en-US">
                <a:solidFill>
                  <a:prstClr val="black">
                    <a:tint val="75000"/>
                  </a:prstClr>
                </a:solidFill>
              </a:rPr>
              <a:pPr/>
              <a:t>8/1/2018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26EDAF7-A45E-491A-9CA5-286A99D1BEA8}"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1800922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CE18C05-59A6-4F3D-919F-2B9267BE09F3}" type="datetimeFigureOut">
              <a:rPr lang="en-US">
                <a:solidFill>
                  <a:prstClr val="black">
                    <a:tint val="75000"/>
                  </a:prstClr>
                </a:solidFill>
              </a:rPr>
              <a:pPr/>
              <a:t>8/1/2018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26EDAF7-A45E-491A-9CA5-286A99D1BEA8}"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4024596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2_Text with Filled Background">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59640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prstClr val="white"/>
                </a:solidFill>
                <a:cs typeface="Arial" panose="020B0604020202020204" pitchFamily="34" charset="0"/>
              </a:rPr>
              <a:t>Presentation Title | Author | Date</a:t>
            </a:r>
          </a:p>
        </p:txBody>
      </p:sp>
    </p:spTree>
    <p:extLst>
      <p:ext uri="{BB962C8B-B14F-4D97-AF65-F5344CB8AC3E}">
        <p14:creationId xmlns:p14="http://schemas.microsoft.com/office/powerpoint/2010/main" val="2392208011"/>
      </p:ext>
    </p:extLst>
  </p:cSld>
  <p:clrMapOvr>
    <a:masterClrMapping/>
  </p:clrMapOvr>
  <p:extLst mod="1">
    <p:ext uri="{DCECCB84-F9BA-43D5-87BE-67443E8EF086}">
      <p15:sldGuideLst xmlns:p15="http://schemas.microsoft.com/office/powerpoint/2012/main">
        <p15:guide id="4294967295" orient="horz" pos="255">
          <p15:clr>
            <a:srgbClr val="FBAE40"/>
          </p15:clr>
        </p15:guide>
        <p15:guide id="4294967295" pos="257">
          <p15:clr>
            <a:srgbClr val="FBAE40"/>
          </p15:clr>
        </p15:guide>
        <p15:guide id="4294967295" pos="687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7"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l="81836" t="-4713" b="16530"/>
          <a:stretch/>
        </p:blipFill>
        <p:spPr>
          <a:xfrm>
            <a:off x="11491419" y="125073"/>
            <a:ext cx="424356" cy="459624"/>
          </a:xfrm>
          <a:prstGeom prst="rect">
            <a:avLst/>
          </a:prstGeom>
        </p:spPr>
      </p:pic>
      <p:sp>
        <p:nvSpPr>
          <p:cNvPr id="11"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159310" y="358931"/>
            <a:ext cx="8392262" cy="710015"/>
          </a:xfrm>
          <a:prstGeom prst="rect">
            <a:avLst/>
          </a:prstGeom>
        </p:spPr>
        <p:txBody>
          <a:bodyPr vert="horz" lIns="0" tIns="0" rIns="0" bIns="0" rtlCol="0" anchor="b">
            <a:normAutofit/>
          </a:bodyPr>
          <a:lstStyle>
            <a:lvl1pPr algn="l">
              <a:lnSpc>
                <a:spcPts val="3000"/>
              </a:lnSpc>
              <a:defRPr sz="5400" b="1">
                <a:solidFill>
                  <a:srgbClr val="0075B3"/>
                </a:solidFill>
                <a:latin typeface="Calibri" panose="020F0502020204030204" pitchFamily="34" charset="0"/>
              </a:defRPr>
            </a:lvl1pPr>
          </a:lstStyle>
          <a:p>
            <a:r>
              <a:rPr lang="en-US" dirty="0"/>
              <a:t>Click to insert title</a:t>
            </a:r>
            <a:endParaRPr lang="pt-PT" dirty="0"/>
          </a:p>
        </p:txBody>
      </p:sp>
      <p:sp>
        <p:nvSpPr>
          <p:cNvPr id="12" name="Content Placeholder 2"/>
          <p:cNvSpPr>
            <a:spLocks noGrp="1"/>
          </p:cNvSpPr>
          <p:nvPr>
            <p:ph idx="1"/>
          </p:nvPr>
        </p:nvSpPr>
        <p:spPr>
          <a:xfrm>
            <a:off x="314974" y="1541217"/>
            <a:ext cx="6172200" cy="4873625"/>
          </a:xfrm>
        </p:spPr>
        <p:txBody>
          <a:bodyPr/>
          <a:lstStyle>
            <a:lvl1pPr>
              <a:lnSpc>
                <a:spcPct val="100000"/>
              </a:lnSpc>
              <a:defRPr sz="3200">
                <a:latin typeface="Calibri" panose="020F0502020204030204" pitchFamily="34" charset="0"/>
              </a:defRPr>
            </a:lvl1pPr>
            <a:lvl2pPr>
              <a:lnSpc>
                <a:spcPct val="100000"/>
              </a:lnSpc>
              <a:defRPr sz="2800">
                <a:latin typeface="Calibri" panose="020F0502020204030204" pitchFamily="34" charset="0"/>
              </a:defRPr>
            </a:lvl2pPr>
            <a:lvl3pPr>
              <a:lnSpc>
                <a:spcPct val="100000"/>
              </a:lnSpc>
              <a:defRPr sz="2400">
                <a:latin typeface="Calibri" panose="020F0502020204030204" pitchFamily="34" charset="0"/>
              </a:defRPr>
            </a:lvl3pPr>
            <a:lvl4pPr>
              <a:lnSpc>
                <a:spcPct val="100000"/>
              </a:lnSpc>
              <a:defRPr sz="2000">
                <a:latin typeface="Calibri" panose="020F0502020204030204" pitchFamily="34" charset="0"/>
              </a:defRPr>
            </a:lvl4pPr>
            <a:lvl5pPr>
              <a:lnSpc>
                <a:spcPct val="100000"/>
              </a:lnSpc>
              <a:defRPr sz="2000">
                <a:latin typeface="Calibri" panose="020F0502020204030204" pitchFamily="34" charset="0"/>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Network Services </a:t>
            </a:r>
            <a:r>
              <a:rPr lang="en-US" sz="800" kern="0" dirty="0">
                <a:solidFill>
                  <a:srgbClr val="00458D"/>
                </a:solidFill>
                <a:latin typeface="+mj-lt"/>
                <a:cs typeface="Arial" panose="020B0604020202020204" pitchFamily="34" charset="0"/>
              </a:rPr>
              <a:t>| </a:t>
            </a:r>
            <a:r>
              <a:rPr lang="en-US" sz="800" kern="0" dirty="0" smtClean="0">
                <a:solidFill>
                  <a:srgbClr val="00458D"/>
                </a:solidFill>
                <a:latin typeface="+mj-lt"/>
                <a:cs typeface="Arial" panose="020B0604020202020204" pitchFamily="34" charset="0"/>
              </a:rPr>
              <a:t>Team</a:t>
            </a:r>
            <a:r>
              <a:rPr lang="en-US" sz="800" kern="0" baseline="0" dirty="0" smtClean="0">
                <a:solidFill>
                  <a:srgbClr val="00458D"/>
                </a:solidFill>
                <a:latin typeface="+mj-lt"/>
                <a:cs typeface="Arial" panose="020B0604020202020204" pitchFamily="34" charset="0"/>
              </a:rPr>
              <a:t> Boost</a:t>
            </a:r>
          </a:p>
        </p:txBody>
      </p:sp>
    </p:spTree>
    <p:extLst>
      <p:ext uri="{BB962C8B-B14F-4D97-AF65-F5344CB8AC3E}">
        <p14:creationId xmlns:p14="http://schemas.microsoft.com/office/powerpoint/2010/main" val="212259323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2_3 bullets with highlights">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cstate="print">
            <a:duotone>
              <a:schemeClr val="accent5">
                <a:shade val="45000"/>
                <a:satMod val="135000"/>
              </a:schemeClr>
              <a:prstClr val="white"/>
            </a:duotone>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sz="3600" b="1" dirty="0">
                <a:solidFill>
                  <a:schemeClr val="bg1"/>
                </a:solidFill>
                <a:latin typeface="+mn-lt"/>
              </a:defRPr>
            </a:lvl1pPr>
          </a:lstStyle>
          <a:p>
            <a:pPr lvl="0">
              <a:lnSpc>
                <a:spcPts val="3000"/>
              </a:lnSpc>
            </a:pPr>
            <a:r>
              <a:rPr lang="en-US" dirty="0"/>
              <a:t>Click to add title</a:t>
            </a:r>
            <a:endParaRPr lang="pt-PT" dirty="0"/>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endParaRPr lang="en-US" sz="800" kern="0" dirty="0">
              <a:solidFill>
                <a:srgbClr val="00458D"/>
              </a:solidFill>
              <a:cs typeface="Arial" panose="020B0604020202020204" pitchFamily="34" charset="0"/>
            </a:endParaRP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8" name="Rectangle 27">
            <a:hlinkClick r:id="rId4"/>
            <a:extLst>
              <a:ext uri="{FF2B5EF4-FFF2-40B4-BE49-F238E27FC236}">
                <a16:creationId xmlns="" xmlns:a16="http://schemas.microsoft.com/office/drawing/2014/main" id="{F376ABD1-4930-42EB-9A73-9A9C7C6BF2D3}"/>
              </a:ext>
            </a:extLst>
          </p:cNvPr>
          <p:cNvSpPr/>
          <p:nvPr userDrawn="1"/>
        </p:nvSpPr>
        <p:spPr>
          <a:xfrm>
            <a:off x="325322" y="6570103"/>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Network Services </a:t>
            </a:r>
            <a:r>
              <a:rPr lang="en-US" sz="800" kern="0" dirty="0">
                <a:solidFill>
                  <a:srgbClr val="00458D"/>
                </a:solidFill>
                <a:latin typeface="+mj-lt"/>
                <a:cs typeface="Arial" panose="020B0604020202020204" pitchFamily="34" charset="0"/>
              </a:rPr>
              <a:t>| </a:t>
            </a:r>
            <a:r>
              <a:rPr lang="en-US" sz="800" kern="0" dirty="0" smtClean="0">
                <a:solidFill>
                  <a:srgbClr val="00458D"/>
                </a:solidFill>
                <a:latin typeface="+mj-lt"/>
                <a:cs typeface="Arial" panose="020B0604020202020204" pitchFamily="34" charset="0"/>
              </a:rPr>
              <a:t>Team</a:t>
            </a:r>
            <a:r>
              <a:rPr lang="en-US" sz="800" kern="0" baseline="0" dirty="0" smtClean="0">
                <a:solidFill>
                  <a:srgbClr val="00458D"/>
                </a:solidFill>
                <a:latin typeface="+mj-lt"/>
                <a:cs typeface="Arial" panose="020B0604020202020204" pitchFamily="34" charset="0"/>
              </a:rPr>
              <a:t> Boost</a:t>
            </a:r>
          </a:p>
        </p:txBody>
      </p:sp>
    </p:spTree>
    <p:extLst>
      <p:ext uri="{BB962C8B-B14F-4D97-AF65-F5344CB8AC3E}">
        <p14:creationId xmlns:p14="http://schemas.microsoft.com/office/powerpoint/2010/main" val="3414870496"/>
      </p:ext>
    </p:extLst>
  </p:cSld>
  <p:clrMapOvr>
    <a:overrideClrMapping bg1="lt1" tx1="dk1" bg2="lt2" tx2="dk2" accent1="accent1" accent2="accent2" accent3="accent3" accent4="accent4" accent5="accent5" accent6="accent6" hlink="hlink" folHlink="folHlink"/>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4_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cstate="print">
            <a:duotone>
              <a:schemeClr val="accent5">
                <a:shade val="45000"/>
                <a:satMod val="135000"/>
              </a:schemeClr>
              <a:prstClr val="white"/>
            </a:duotone>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sz="4800" b="1" dirty="0">
                <a:solidFill>
                  <a:srgbClr val="0070C0"/>
                </a:solidFill>
                <a:latin typeface="+mn-lt"/>
              </a:defRPr>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endParaRPr lang="en-US" sz="800" kern="0" dirty="0">
              <a:solidFill>
                <a:srgbClr val="00458D"/>
              </a:solidFill>
              <a:cs typeface="Arial" panose="020B0604020202020204" pitchFamily="34" charset="0"/>
            </a:endParaRP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
        <p:nvSpPr>
          <p:cNvPr id="10" name="Rectangle 27">
            <a:hlinkClick r:id="rId4"/>
            <a:extLst>
              <a:ext uri="{FF2B5EF4-FFF2-40B4-BE49-F238E27FC236}">
                <a16:creationId xmlns="" xmlns:a16="http://schemas.microsoft.com/office/drawing/2014/main" id="{F376ABD1-4930-42EB-9A73-9A9C7C6BF2D3}"/>
              </a:ext>
            </a:extLst>
          </p:cNvPr>
          <p:cNvSpPr/>
          <p:nvPr userDrawn="1"/>
        </p:nvSpPr>
        <p:spPr>
          <a:xfrm>
            <a:off x="233604" y="6549218"/>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Network Services </a:t>
            </a:r>
            <a:r>
              <a:rPr lang="en-US" sz="800" kern="0" dirty="0">
                <a:solidFill>
                  <a:srgbClr val="00458D"/>
                </a:solidFill>
                <a:latin typeface="+mj-lt"/>
                <a:cs typeface="Arial" panose="020B0604020202020204" pitchFamily="34" charset="0"/>
              </a:rPr>
              <a:t>| </a:t>
            </a:r>
            <a:r>
              <a:rPr lang="en-US" sz="800" kern="0" dirty="0" smtClean="0">
                <a:solidFill>
                  <a:srgbClr val="00458D"/>
                </a:solidFill>
                <a:latin typeface="+mj-lt"/>
                <a:cs typeface="Arial" panose="020B0604020202020204" pitchFamily="34" charset="0"/>
              </a:rPr>
              <a:t>Team</a:t>
            </a:r>
            <a:r>
              <a:rPr lang="en-US" sz="800" kern="0" baseline="0" dirty="0" smtClean="0">
                <a:solidFill>
                  <a:srgbClr val="00458D"/>
                </a:solidFill>
                <a:latin typeface="+mj-lt"/>
                <a:cs typeface="Arial" panose="020B0604020202020204" pitchFamily="34" charset="0"/>
              </a:rPr>
              <a:t> Boost</a:t>
            </a:r>
          </a:p>
        </p:txBody>
      </p:sp>
    </p:spTree>
    <p:extLst>
      <p:ext uri="{BB962C8B-B14F-4D97-AF65-F5344CB8AC3E}">
        <p14:creationId xmlns:p14="http://schemas.microsoft.com/office/powerpoint/2010/main" val="2255484214"/>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rgbClr val="0075B3"/>
                </a:solidFill>
                <a:cs typeface="Arial" panose="020B0604020202020204" pitchFamily="34" charset="0"/>
              </a:rPr>
              <a:pPr algn="r"/>
              <a:t>‹#›</a:t>
            </a:fld>
            <a:endParaRPr lang="en-US" sz="800" dirty="0">
              <a:solidFill>
                <a:srgbClr val="0075B3"/>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2"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314974" y="354885"/>
            <a:ext cx="8392262" cy="710015"/>
          </a:xfrm>
          <a:prstGeom prst="rect">
            <a:avLst/>
          </a:prstGeom>
        </p:spPr>
        <p:txBody>
          <a:bodyPr vert="horz" lIns="0" tIns="0" rIns="0" bIns="0" rtlCol="0" anchor="b">
            <a:normAutofit/>
          </a:bodyPr>
          <a:lstStyle>
            <a:lvl1pPr algn="l">
              <a:lnSpc>
                <a:spcPts val="3000"/>
              </a:lnSpc>
              <a:defRPr sz="5400" b="1">
                <a:solidFill>
                  <a:srgbClr val="0075B3"/>
                </a:solidFill>
                <a:latin typeface="Calibri" panose="020F0502020204030204" pitchFamily="34" charset="0"/>
              </a:defRPr>
            </a:lvl1pPr>
          </a:lstStyle>
          <a:p>
            <a:r>
              <a:rPr lang="en-US" dirty="0"/>
              <a:t>Click to insert title</a:t>
            </a:r>
            <a:endParaRPr lang="pt-PT" dirty="0"/>
          </a:p>
        </p:txBody>
      </p:sp>
      <p:sp>
        <p:nvSpPr>
          <p:cNvPr id="13" name="Content Placeholder 2"/>
          <p:cNvSpPr>
            <a:spLocks noGrp="1"/>
          </p:cNvSpPr>
          <p:nvPr>
            <p:ph idx="1"/>
          </p:nvPr>
        </p:nvSpPr>
        <p:spPr>
          <a:xfrm>
            <a:off x="314974" y="1541217"/>
            <a:ext cx="6172200" cy="4873625"/>
          </a:xfrm>
        </p:spPr>
        <p:txBody>
          <a:bodyPr/>
          <a:lstStyle>
            <a:lvl1pPr>
              <a:lnSpc>
                <a:spcPct val="100000"/>
              </a:lnSpc>
              <a:defRPr sz="3200">
                <a:latin typeface="Calibri" panose="020F0502020204030204" pitchFamily="34" charset="0"/>
              </a:defRPr>
            </a:lvl1pPr>
            <a:lvl2pPr>
              <a:lnSpc>
                <a:spcPct val="100000"/>
              </a:lnSpc>
              <a:defRPr sz="2800">
                <a:latin typeface="Calibri" panose="020F0502020204030204" pitchFamily="34" charset="0"/>
              </a:defRPr>
            </a:lvl2pPr>
            <a:lvl3pPr>
              <a:lnSpc>
                <a:spcPct val="100000"/>
              </a:lnSpc>
              <a:defRPr sz="2400">
                <a:latin typeface="Calibri" panose="020F0502020204030204" pitchFamily="34" charset="0"/>
              </a:defRPr>
            </a:lvl3pPr>
            <a:lvl4pPr>
              <a:lnSpc>
                <a:spcPct val="100000"/>
              </a:lnSpc>
              <a:defRPr sz="2000">
                <a:latin typeface="Calibri" panose="020F0502020204030204" pitchFamily="34" charset="0"/>
              </a:defRPr>
            </a:lvl4pPr>
            <a:lvl5pPr>
              <a:lnSpc>
                <a:spcPct val="100000"/>
              </a:lnSpc>
              <a:defRPr sz="2000">
                <a:latin typeface="Calibri" panose="020F0502020204030204" pitchFamily="34" charset="0"/>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l="81836" t="-4713" b="16530"/>
          <a:stretch/>
        </p:blipFill>
        <p:spPr>
          <a:xfrm>
            <a:off x="11491419" y="125073"/>
            <a:ext cx="424356" cy="459624"/>
          </a:xfrm>
          <a:prstGeom prst="rect">
            <a:avLst/>
          </a:prstGeom>
        </p:spPr>
      </p:pic>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Network Services </a:t>
            </a:r>
            <a:r>
              <a:rPr lang="en-US" sz="800" kern="0" dirty="0">
                <a:solidFill>
                  <a:srgbClr val="00458D"/>
                </a:solidFill>
                <a:latin typeface="+mj-lt"/>
                <a:cs typeface="Arial" panose="020B0604020202020204" pitchFamily="34" charset="0"/>
              </a:rPr>
              <a:t>| </a:t>
            </a:r>
            <a:r>
              <a:rPr lang="en-US" sz="800" kern="0" dirty="0" smtClean="0">
                <a:solidFill>
                  <a:srgbClr val="00458D"/>
                </a:solidFill>
                <a:latin typeface="+mj-lt"/>
                <a:cs typeface="Arial" panose="020B0604020202020204" pitchFamily="34" charset="0"/>
              </a:rPr>
              <a:t>Team</a:t>
            </a:r>
            <a:r>
              <a:rPr lang="en-US" sz="800" kern="0" baseline="0" dirty="0" smtClean="0">
                <a:solidFill>
                  <a:srgbClr val="00458D"/>
                </a:solidFill>
                <a:latin typeface="+mj-lt"/>
                <a:cs typeface="Arial" panose="020B0604020202020204" pitchFamily="34" charset="0"/>
              </a:rPr>
              <a:t> Boost</a:t>
            </a:r>
          </a:p>
        </p:txBody>
      </p:sp>
    </p:spTree>
    <p:extLst>
      <p:ext uri="{BB962C8B-B14F-4D97-AF65-F5344CB8AC3E}">
        <p14:creationId xmlns:p14="http://schemas.microsoft.com/office/powerpoint/2010/main" val="602354802"/>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Text with Filled Background">
    <p:bg>
      <p:bgPr>
        <a:solidFill>
          <a:schemeClr val="bg1"/>
        </a:solidFill>
        <a:effectLst/>
      </p:bgPr>
    </p:bg>
    <p:spTree>
      <p:nvGrpSpPr>
        <p:cNvPr id="1" name=""/>
        <p:cNvGrpSpPr/>
        <p:nvPr/>
      </p:nvGrpSpPr>
      <p:grpSpPr>
        <a:xfrm>
          <a:off x="0" y="0"/>
          <a:ext cx="0" cy="0"/>
          <a:chOff x="0" y="0"/>
          <a:chExt cx="0" cy="0"/>
        </a:xfrm>
      </p:grpSpPr>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rgbClr val="0075B3"/>
                </a:solidFill>
                <a:cs typeface="Arial" panose="020B0604020202020204" pitchFamily="34" charset="0"/>
              </a:rPr>
              <a:pPr algn="r"/>
              <a:t>‹#›</a:t>
            </a:fld>
            <a:endParaRPr lang="en-US" sz="800" dirty="0">
              <a:solidFill>
                <a:srgbClr val="0075B3"/>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2"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314974" y="354885"/>
            <a:ext cx="8392262" cy="710015"/>
          </a:xfrm>
          <a:prstGeom prst="rect">
            <a:avLst/>
          </a:prstGeom>
        </p:spPr>
        <p:txBody>
          <a:bodyPr vert="horz" lIns="0" tIns="0" rIns="0" bIns="0" rtlCol="0" anchor="b">
            <a:normAutofit/>
          </a:bodyPr>
          <a:lstStyle>
            <a:lvl1pPr algn="l">
              <a:lnSpc>
                <a:spcPts val="3000"/>
              </a:lnSpc>
              <a:defRPr sz="5400" b="1">
                <a:solidFill>
                  <a:srgbClr val="0075B3"/>
                </a:solidFill>
                <a:latin typeface="Calibri" panose="020F0502020204030204" pitchFamily="34" charset="0"/>
              </a:defRPr>
            </a:lvl1pPr>
          </a:lstStyle>
          <a:p>
            <a:r>
              <a:rPr lang="en-US" dirty="0"/>
              <a:t>Click to insert title</a:t>
            </a:r>
            <a:endParaRPr lang="pt-PT" dirty="0"/>
          </a:p>
        </p:txBody>
      </p:sp>
      <p:sp>
        <p:nvSpPr>
          <p:cNvPr id="13" name="Content Placeholder 2"/>
          <p:cNvSpPr>
            <a:spLocks noGrp="1"/>
          </p:cNvSpPr>
          <p:nvPr>
            <p:ph idx="1"/>
          </p:nvPr>
        </p:nvSpPr>
        <p:spPr>
          <a:xfrm>
            <a:off x="314974" y="1541217"/>
            <a:ext cx="6172200" cy="4873625"/>
          </a:xfrm>
        </p:spPr>
        <p:txBody>
          <a:bodyPr/>
          <a:lstStyle>
            <a:lvl1pPr>
              <a:lnSpc>
                <a:spcPct val="100000"/>
              </a:lnSpc>
              <a:defRPr sz="3200">
                <a:latin typeface="Calibri" panose="020F0502020204030204" pitchFamily="34" charset="0"/>
              </a:defRPr>
            </a:lvl1pPr>
            <a:lvl2pPr>
              <a:lnSpc>
                <a:spcPct val="100000"/>
              </a:lnSpc>
              <a:defRPr sz="2800">
                <a:latin typeface="Calibri" panose="020F0502020204030204" pitchFamily="34" charset="0"/>
              </a:defRPr>
            </a:lvl2pPr>
            <a:lvl3pPr>
              <a:lnSpc>
                <a:spcPct val="100000"/>
              </a:lnSpc>
              <a:defRPr sz="2400">
                <a:latin typeface="Calibri" panose="020F0502020204030204" pitchFamily="34" charset="0"/>
              </a:defRPr>
            </a:lvl3pPr>
            <a:lvl4pPr>
              <a:lnSpc>
                <a:spcPct val="100000"/>
              </a:lnSpc>
              <a:defRPr sz="2000">
                <a:latin typeface="Calibri" panose="020F0502020204030204" pitchFamily="34" charset="0"/>
              </a:defRPr>
            </a:lvl4pPr>
            <a:lvl5pPr>
              <a:lnSpc>
                <a:spcPct val="100000"/>
              </a:lnSpc>
              <a:defRPr sz="2000">
                <a:latin typeface="Calibri" panose="020F0502020204030204" pitchFamily="34" charset="0"/>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l="81836" t="-4713" b="16530"/>
          <a:stretch/>
        </p:blipFill>
        <p:spPr>
          <a:xfrm>
            <a:off x="11491419" y="125073"/>
            <a:ext cx="424356" cy="459624"/>
          </a:xfrm>
          <a:prstGeom prst="rect">
            <a:avLst/>
          </a:prstGeom>
        </p:spPr>
      </p:pic>
    </p:spTree>
    <p:extLst>
      <p:ext uri="{BB962C8B-B14F-4D97-AF65-F5344CB8AC3E}">
        <p14:creationId xmlns:p14="http://schemas.microsoft.com/office/powerpoint/2010/main" val="1000265541"/>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41313787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9881372"/>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9978133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1462700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5386536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901216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565135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29105063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4607829"/>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cstate="print">
            <a:extLst>
              <a:ext uri="{96DAC541-7B7A-43D3-8B79-37D633B846F1}">
                <asvg:svgBlip xmlns="" xmlns:asvg="http://schemas.microsoft.com/office/drawing/2016/SVG/main" r:embed="rId5"/>
              </a:ext>
            </a:extLst>
          </a:blip>
          <a:srcRect l="81836" t="-4713" b="16530"/>
          <a:stretch/>
        </p:blipFill>
        <p:spPr>
          <a:xfrm>
            <a:off x="11491419" y="125073"/>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06157969"/>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877252961"/>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l="10880" b="30671"/>
          <a:stretch/>
        </p:blipFill>
        <p:spPr>
          <a:xfrm flipH="1">
            <a:off x="5229046" y="1790163"/>
            <a:ext cx="6962954" cy="5067837"/>
          </a:xfrm>
          <a:prstGeom prst="rect">
            <a:avLst/>
          </a:prstGeom>
        </p:spPr>
      </p:pic>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159310" y="358931"/>
            <a:ext cx="8392262" cy="710015"/>
          </a:xfrm>
          <a:prstGeom prst="rect">
            <a:avLst/>
          </a:prstGeom>
        </p:spPr>
        <p:txBody>
          <a:bodyPr vert="horz" lIns="0" tIns="0" rIns="0" bIns="0" rtlCol="0" anchor="b">
            <a:normAutofit/>
          </a:bodyPr>
          <a:lstStyle>
            <a:lvl1pPr algn="l">
              <a:lnSpc>
                <a:spcPts val="3000"/>
              </a:lnSpc>
              <a:defRPr sz="5400" b="1">
                <a:solidFill>
                  <a:srgbClr val="0075B3"/>
                </a:solidFill>
                <a:latin typeface="Calibri" panose="020F0502020204030204" pitchFamily="34" charset="0"/>
              </a:defRPr>
            </a:lvl1pPr>
          </a:lstStyle>
          <a:p>
            <a:r>
              <a:rPr lang="en-US" dirty="0"/>
              <a:t>Click to insert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2" name="Content Placeholder 2"/>
          <p:cNvSpPr>
            <a:spLocks noGrp="1"/>
          </p:cNvSpPr>
          <p:nvPr>
            <p:ph idx="1"/>
          </p:nvPr>
        </p:nvSpPr>
        <p:spPr>
          <a:xfrm>
            <a:off x="314974" y="1541217"/>
            <a:ext cx="6172200" cy="4873625"/>
          </a:xfrm>
        </p:spPr>
        <p:txBody>
          <a:bodyPr/>
          <a:lstStyle>
            <a:lvl1pPr>
              <a:lnSpc>
                <a:spcPct val="100000"/>
              </a:lnSpc>
              <a:defRPr sz="3200">
                <a:latin typeface="Calibri" panose="020F0502020204030204" pitchFamily="34" charset="0"/>
              </a:defRPr>
            </a:lvl1pPr>
            <a:lvl2pPr>
              <a:lnSpc>
                <a:spcPct val="100000"/>
              </a:lnSpc>
              <a:defRPr sz="2800">
                <a:latin typeface="Calibri" panose="020F0502020204030204" pitchFamily="34" charset="0"/>
              </a:defRPr>
            </a:lvl2pPr>
            <a:lvl3pPr>
              <a:lnSpc>
                <a:spcPct val="100000"/>
              </a:lnSpc>
              <a:defRPr sz="2400">
                <a:latin typeface="Calibri" panose="020F0502020204030204" pitchFamily="34" charset="0"/>
              </a:defRPr>
            </a:lvl3pPr>
            <a:lvl4pPr>
              <a:lnSpc>
                <a:spcPct val="100000"/>
              </a:lnSpc>
              <a:defRPr sz="2000">
                <a:latin typeface="Calibri" panose="020F0502020204030204" pitchFamily="34" charset="0"/>
              </a:defRPr>
            </a:lvl4pPr>
            <a:lvl5pPr>
              <a:lnSpc>
                <a:spcPct val="100000"/>
              </a:lnSpc>
              <a:defRPr sz="2000">
                <a:latin typeface="Calibri" panose="020F0502020204030204" pitchFamily="34" charset="0"/>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Network Services </a:t>
            </a:r>
            <a:r>
              <a:rPr lang="en-US" sz="800" kern="0" dirty="0">
                <a:solidFill>
                  <a:srgbClr val="00458D"/>
                </a:solidFill>
                <a:latin typeface="+mj-lt"/>
                <a:cs typeface="Arial" panose="020B0604020202020204" pitchFamily="34" charset="0"/>
              </a:rPr>
              <a:t>| </a:t>
            </a:r>
            <a:r>
              <a:rPr lang="en-US" sz="800" kern="0" dirty="0" smtClean="0">
                <a:solidFill>
                  <a:srgbClr val="00458D"/>
                </a:solidFill>
                <a:latin typeface="+mj-lt"/>
                <a:cs typeface="Arial" panose="020B0604020202020204" pitchFamily="34" charset="0"/>
              </a:rPr>
              <a:t>Team</a:t>
            </a:r>
            <a:r>
              <a:rPr lang="en-US" sz="800" kern="0" baseline="0" dirty="0" smtClean="0">
                <a:solidFill>
                  <a:srgbClr val="00458D"/>
                </a:solidFill>
                <a:latin typeface="+mj-lt"/>
                <a:cs typeface="Arial" panose="020B0604020202020204" pitchFamily="34" charset="0"/>
              </a:rPr>
              <a:t> Boost</a:t>
            </a:r>
          </a:p>
        </p:txBody>
      </p:sp>
    </p:spTree>
    <p:extLst>
      <p:ext uri="{BB962C8B-B14F-4D97-AF65-F5344CB8AC3E}">
        <p14:creationId xmlns:p14="http://schemas.microsoft.com/office/powerpoint/2010/main" val="778230706"/>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206314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9767300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97430769"/>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814786516"/>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0562529"/>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392566181"/>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90940013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cstate="print">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55912952"/>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9443473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950054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l="21126" b="21349"/>
          <a:stretch/>
        </p:blipFill>
        <p:spPr>
          <a:xfrm flipH="1">
            <a:off x="5486400" y="1355204"/>
            <a:ext cx="6705600" cy="6019801"/>
          </a:xfrm>
          <a:prstGeom prst="rect">
            <a:avLst/>
          </a:prstGeom>
        </p:spPr>
      </p:pic>
      <p:sp>
        <p:nvSpPr>
          <p:cNvPr id="4"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159310" y="358931"/>
            <a:ext cx="8392262" cy="710015"/>
          </a:xfrm>
          <a:prstGeom prst="rect">
            <a:avLst/>
          </a:prstGeom>
        </p:spPr>
        <p:txBody>
          <a:bodyPr vert="horz" lIns="0" tIns="0" rIns="0" bIns="0" rtlCol="0" anchor="b">
            <a:normAutofit/>
          </a:bodyPr>
          <a:lstStyle>
            <a:lvl1pPr algn="l">
              <a:lnSpc>
                <a:spcPts val="3000"/>
              </a:lnSpc>
              <a:defRPr sz="5400" b="1">
                <a:solidFill>
                  <a:srgbClr val="0075B3"/>
                </a:solidFill>
                <a:latin typeface="Calibri" panose="020F0502020204030204" pitchFamily="34" charset="0"/>
              </a:defRPr>
            </a:lvl1pPr>
          </a:lstStyle>
          <a:p>
            <a:r>
              <a:rPr lang="en-US" dirty="0"/>
              <a:t>Click to insert title</a:t>
            </a:r>
            <a:endParaRPr lang="pt-PT" dirty="0"/>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8" name="Retângulo 43">
            <a:extLst>
              <a:ext uri="{FF2B5EF4-FFF2-40B4-BE49-F238E27FC236}">
                <a16:creationId xmlns=""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9" name="Content Placeholder 2"/>
          <p:cNvSpPr>
            <a:spLocks noGrp="1"/>
          </p:cNvSpPr>
          <p:nvPr>
            <p:ph idx="1"/>
          </p:nvPr>
        </p:nvSpPr>
        <p:spPr>
          <a:xfrm>
            <a:off x="314974" y="1541217"/>
            <a:ext cx="6172200" cy="4873625"/>
          </a:xfrm>
        </p:spPr>
        <p:txBody>
          <a:bodyPr/>
          <a:lstStyle>
            <a:lvl1pPr>
              <a:lnSpc>
                <a:spcPct val="100000"/>
              </a:lnSpc>
              <a:defRPr sz="3200">
                <a:latin typeface="Calibri" panose="020F0502020204030204" pitchFamily="34" charset="0"/>
              </a:defRPr>
            </a:lvl1pPr>
            <a:lvl2pPr>
              <a:lnSpc>
                <a:spcPct val="100000"/>
              </a:lnSpc>
              <a:defRPr sz="2800">
                <a:latin typeface="Calibri" panose="020F0502020204030204" pitchFamily="34" charset="0"/>
              </a:defRPr>
            </a:lvl2pPr>
            <a:lvl3pPr>
              <a:lnSpc>
                <a:spcPct val="100000"/>
              </a:lnSpc>
              <a:defRPr sz="2400">
                <a:latin typeface="Calibri" panose="020F0502020204030204" pitchFamily="34" charset="0"/>
              </a:defRPr>
            </a:lvl3pPr>
            <a:lvl4pPr>
              <a:lnSpc>
                <a:spcPct val="100000"/>
              </a:lnSpc>
              <a:defRPr sz="2000">
                <a:latin typeface="Calibri" panose="020F0502020204030204" pitchFamily="34" charset="0"/>
              </a:defRPr>
            </a:lvl4pPr>
            <a:lvl5pPr>
              <a:lnSpc>
                <a:spcPct val="100000"/>
              </a:lnSpc>
              <a:defRPr sz="2000">
                <a:latin typeface="Calibri" panose="020F0502020204030204" pitchFamily="34" charset="0"/>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M1 Assessment | Network Service | Aastha Verma</a:t>
            </a:r>
          </a:p>
        </p:txBody>
      </p:sp>
    </p:spTree>
    <p:extLst>
      <p:ext uri="{BB962C8B-B14F-4D97-AF65-F5344CB8AC3E}">
        <p14:creationId xmlns:p14="http://schemas.microsoft.com/office/powerpoint/2010/main" val="52553476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63263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7733290"/>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81142575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047302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3313" y="2728131"/>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00B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152400"/>
            <a:ext cx="1838255" cy="1616746"/>
          </a:xfrm>
          <a:prstGeom prst="rect">
            <a:avLst/>
          </a:prstGeom>
        </p:spPr>
      </p:pic>
      <p:sp>
        <p:nvSpPr>
          <p:cNvPr id="2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2070532" y="762000"/>
            <a:ext cx="8376592" cy="863600"/>
          </a:xfrm>
          <a:prstGeom prst="rect">
            <a:avLst/>
          </a:prstGeom>
        </p:spPr>
        <p:txBody>
          <a:bodyPr vert="horz" lIns="0" tIns="0" rIns="0" bIns="0" rtlCol="0" anchor="t">
            <a:normAutofit/>
          </a:bodyPr>
          <a:lstStyle>
            <a:lvl1pPr>
              <a:defRPr lang="pt-PT" sz="5400" b="1" dirty="0">
                <a:latin typeface="+mj-lt"/>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17320861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3313" y="2728131"/>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F868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152400"/>
            <a:ext cx="1838255" cy="1616746"/>
          </a:xfrm>
          <a:prstGeom prst="rect">
            <a:avLst/>
          </a:prstGeom>
        </p:spPr>
      </p:pic>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2070532" y="762000"/>
            <a:ext cx="8376592" cy="863600"/>
          </a:xfrm>
          <a:prstGeom prst="rect">
            <a:avLst/>
          </a:prstGeom>
        </p:spPr>
        <p:txBody>
          <a:bodyPr vert="horz" lIns="0" tIns="0" rIns="0" bIns="0" rtlCol="0" anchor="t">
            <a:normAutofit/>
          </a:bodyPr>
          <a:lstStyle>
            <a:lvl1pPr>
              <a:defRPr lang="pt-PT" sz="5400" b="1" dirty="0">
                <a:latin typeface="+mj-lt"/>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6673109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3313" y="2728131"/>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152400"/>
            <a:ext cx="1838255" cy="1616746"/>
          </a:xfrm>
          <a:prstGeom prst="rect">
            <a:avLst/>
          </a:prstGeom>
        </p:spPr>
      </p:pic>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2070532" y="762000"/>
            <a:ext cx="8376592" cy="863600"/>
          </a:xfrm>
          <a:prstGeom prst="rect">
            <a:avLst/>
          </a:prstGeom>
        </p:spPr>
        <p:txBody>
          <a:bodyPr vert="horz" lIns="0" tIns="0" rIns="0" bIns="0" rtlCol="0" anchor="t">
            <a:normAutofit/>
          </a:bodyPr>
          <a:lstStyle>
            <a:lvl1pPr>
              <a:defRPr lang="pt-PT" sz="5400" b="1" dirty="0">
                <a:latin typeface="+mj-lt"/>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9858482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3313" y="2728131"/>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91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152400"/>
            <a:ext cx="1838255" cy="1616746"/>
          </a:xfrm>
          <a:prstGeom prst="rect">
            <a:avLst/>
          </a:prstGeom>
        </p:spPr>
      </p:pic>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2070532" y="762000"/>
            <a:ext cx="8376592" cy="863600"/>
          </a:xfrm>
          <a:prstGeom prst="rect">
            <a:avLst/>
          </a:prstGeom>
        </p:spPr>
        <p:txBody>
          <a:bodyPr vert="horz" lIns="0" tIns="0" rIns="0" bIns="0" rtlCol="0" anchor="t">
            <a:normAutofit/>
          </a:bodyPr>
          <a:lstStyle>
            <a:lvl1pPr>
              <a:defRPr lang="pt-PT" sz="5400" b="1" dirty="0">
                <a:latin typeface="+mj-lt"/>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12824154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075970284"/>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966214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l="81836" t="-4713" b="16530"/>
          <a:stretch/>
        </p:blipFill>
        <p:spPr>
          <a:xfrm>
            <a:off x="11547793" y="188640"/>
            <a:ext cx="424356" cy="459624"/>
          </a:xfrm>
          <a:prstGeom prst="rect">
            <a:avLst/>
          </a:prstGeom>
        </p:spPr>
      </p:pic>
      <p:sp>
        <p:nvSpPr>
          <p:cNvPr id="12"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47804" y="3657600"/>
            <a:ext cx="6353596" cy="1698343"/>
          </a:xfrm>
          <a:prstGeom prst="rect">
            <a:avLst/>
          </a:prstGeom>
        </p:spPr>
        <p:txBody>
          <a:bodyPr anchor="b">
            <a:noAutofit/>
          </a:bodyPr>
          <a:lstStyle>
            <a:lvl1pPr marL="0" indent="0">
              <a:lnSpc>
                <a:spcPts val="3000"/>
              </a:lnSpc>
              <a:buNone/>
              <a:defRPr sz="4400" b="1">
                <a:solidFill>
                  <a:srgbClr val="12ABDB"/>
                </a:solidFill>
                <a:latin typeface="Calibri" panose="020F0502020204030204" pitchFamily="34" charset="0"/>
              </a:defRPr>
            </a:lvl1pPr>
            <a:lvl2pPr marL="457200" indent="0">
              <a:buNone/>
              <a:defRPr sz="6000">
                <a:solidFill>
                  <a:schemeClr val="bg1"/>
                </a:solidFill>
              </a:defRPr>
            </a:lvl2pPr>
          </a:lstStyle>
          <a:p>
            <a:pPr lvl="0"/>
            <a:r>
              <a:rPr lang="en-US" dirty="0"/>
              <a:t>Click to insert section title</a:t>
            </a:r>
            <a:endParaRPr lang="pt-PT" dirty="0"/>
          </a:p>
        </p:txBody>
      </p:sp>
    </p:spTree>
    <p:extLst>
      <p:ext uri="{BB962C8B-B14F-4D97-AF65-F5344CB8AC3E}">
        <p14:creationId xmlns:p14="http://schemas.microsoft.com/office/powerpoint/2010/main" val="47866951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572630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108411934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110103152"/>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cstate="print">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4675" y="441645"/>
            <a:ext cx="6477232" cy="863600"/>
          </a:xfrm>
          <a:prstGeom prst="rect">
            <a:avLst/>
          </a:prstGeom>
        </p:spPr>
        <p:txBody>
          <a:bodyPr vert="horz" lIns="0" tIns="0" rIns="0" bIns="0" rtlCol="0" anchor="t">
            <a:normAutofit/>
          </a:bodyPr>
          <a:lstStyle>
            <a:lvl1pPr>
              <a:defRPr lang="pt-PT" sz="4800" b="1" dirty="0">
                <a:latin typeface="+mn-lt"/>
              </a:defRPr>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7133775"/>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sz="3600" b="1" dirty="0">
                <a:solidFill>
                  <a:schemeClr val="bg1"/>
                </a:solidFill>
                <a:latin typeface="+mn-lt"/>
              </a:defRPr>
            </a:lvl1pPr>
          </a:lstStyle>
          <a:p>
            <a:pPr lvl="0">
              <a:lnSpc>
                <a:spcPts val="3000"/>
              </a:lnSpc>
            </a:pPr>
            <a:r>
              <a:rPr lang="en-US" dirty="0"/>
              <a:t>Click to add title</a:t>
            </a:r>
            <a:endParaRPr lang="pt-PT" dirty="0"/>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Network Services </a:t>
            </a:r>
            <a:r>
              <a:rPr lang="en-US" sz="800" kern="0" dirty="0">
                <a:solidFill>
                  <a:srgbClr val="00458D"/>
                </a:solidFill>
                <a:latin typeface="+mj-lt"/>
                <a:cs typeface="Arial" panose="020B0604020202020204" pitchFamily="34" charset="0"/>
              </a:rPr>
              <a:t>| </a:t>
            </a:r>
            <a:r>
              <a:rPr lang="en-US" sz="800" kern="0" dirty="0" smtClean="0">
                <a:solidFill>
                  <a:srgbClr val="00458D"/>
                </a:solidFill>
                <a:latin typeface="+mj-lt"/>
                <a:cs typeface="Arial" panose="020B0604020202020204" pitchFamily="34" charset="0"/>
              </a:rPr>
              <a:t>Team</a:t>
            </a:r>
            <a:r>
              <a:rPr lang="en-US" sz="800" kern="0" baseline="0" dirty="0" smtClean="0">
                <a:solidFill>
                  <a:srgbClr val="00458D"/>
                </a:solidFill>
                <a:latin typeface="+mj-lt"/>
                <a:cs typeface="Arial" panose="020B0604020202020204" pitchFamily="34" charset="0"/>
              </a:rPr>
              <a:t> Boost</a:t>
            </a:r>
          </a:p>
        </p:txBody>
      </p:sp>
    </p:spTree>
    <p:extLst>
      <p:ext uri="{BB962C8B-B14F-4D97-AF65-F5344CB8AC3E}">
        <p14:creationId xmlns:p14="http://schemas.microsoft.com/office/powerpoint/2010/main" val="593479795"/>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3 bullets with highlights">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cstate="print">
            <a:duotone>
              <a:schemeClr val="accent4">
                <a:shade val="45000"/>
                <a:satMod val="135000"/>
              </a:schemeClr>
              <a:prstClr val="white"/>
            </a:duotone>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sz="3600" b="1" dirty="0">
                <a:solidFill>
                  <a:schemeClr val="bg1"/>
                </a:solidFill>
                <a:latin typeface="+mn-lt"/>
              </a:defRPr>
            </a:lvl1pPr>
          </a:lstStyle>
          <a:p>
            <a:pPr lvl="0">
              <a:lnSpc>
                <a:spcPts val="3000"/>
              </a:lnSpc>
            </a:pPr>
            <a:r>
              <a:rPr lang="en-US" dirty="0"/>
              <a:t>Click to add title</a:t>
            </a:r>
            <a:endParaRPr lang="pt-PT" dirty="0"/>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10432087"/>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3 bullets with highlights">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cstate="print">
            <a:duotone>
              <a:schemeClr val="accent5">
                <a:shade val="45000"/>
                <a:satMod val="135000"/>
              </a:schemeClr>
              <a:prstClr val="white"/>
            </a:duotone>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sz="3600" b="1" dirty="0">
                <a:solidFill>
                  <a:schemeClr val="bg1"/>
                </a:solidFill>
                <a:latin typeface="+mn-lt"/>
              </a:defRPr>
            </a:lvl1pPr>
          </a:lstStyle>
          <a:p>
            <a:pPr lvl="0">
              <a:lnSpc>
                <a:spcPts val="3000"/>
              </a:lnSpc>
            </a:pPr>
            <a:r>
              <a:rPr lang="en-US" dirty="0"/>
              <a:t>Click to add title</a:t>
            </a:r>
            <a:endParaRPr lang="pt-PT" dirty="0"/>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05792823"/>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sz="4800" b="1" dirty="0">
                <a:latin typeface="+mn-lt"/>
              </a:defRPr>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4" cstate="print">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Network Services </a:t>
            </a:r>
            <a:r>
              <a:rPr lang="en-US" sz="800" kern="0" dirty="0">
                <a:solidFill>
                  <a:srgbClr val="00458D"/>
                </a:solidFill>
                <a:latin typeface="+mj-lt"/>
                <a:cs typeface="Arial" panose="020B0604020202020204" pitchFamily="34" charset="0"/>
              </a:rPr>
              <a:t>| </a:t>
            </a:r>
            <a:r>
              <a:rPr lang="en-US" sz="800" kern="0" dirty="0" smtClean="0">
                <a:solidFill>
                  <a:srgbClr val="00458D"/>
                </a:solidFill>
                <a:latin typeface="+mj-lt"/>
                <a:cs typeface="Arial" panose="020B0604020202020204" pitchFamily="34" charset="0"/>
              </a:rPr>
              <a:t>Team</a:t>
            </a:r>
            <a:r>
              <a:rPr lang="en-US" sz="800" kern="0" baseline="0" dirty="0" smtClean="0">
                <a:solidFill>
                  <a:srgbClr val="00458D"/>
                </a:solidFill>
                <a:latin typeface="+mj-lt"/>
                <a:cs typeface="Arial" panose="020B0604020202020204" pitchFamily="34" charset="0"/>
              </a:rPr>
              <a:t> Boost</a:t>
            </a:r>
          </a:p>
        </p:txBody>
      </p:sp>
    </p:spTree>
    <p:extLst>
      <p:ext uri="{BB962C8B-B14F-4D97-AF65-F5344CB8AC3E}">
        <p14:creationId xmlns:p14="http://schemas.microsoft.com/office/powerpoint/2010/main" val="1436588042"/>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_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cstate="print">
            <a:duotone>
              <a:schemeClr val="accent4">
                <a:shade val="45000"/>
                <a:satMod val="135000"/>
              </a:schemeClr>
              <a:prstClr val="white"/>
            </a:duotone>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sz="4800" b="1" dirty="0">
                <a:solidFill>
                  <a:srgbClr val="0070C0"/>
                </a:solidFill>
                <a:latin typeface="+mn-lt"/>
              </a:defRPr>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914889124"/>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_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cstate="print">
            <a:duotone>
              <a:schemeClr val="accent5">
                <a:shade val="45000"/>
                <a:satMod val="135000"/>
              </a:schemeClr>
              <a:prstClr val="white"/>
            </a:duotone>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sz="4800" b="1" dirty="0">
                <a:solidFill>
                  <a:srgbClr val="0070C0"/>
                </a:solidFill>
                <a:latin typeface="+mn-lt"/>
              </a:defRPr>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72420767"/>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Opener4">
    <p:spTree>
      <p:nvGrpSpPr>
        <p:cNvPr id="1" name=""/>
        <p:cNvGrpSpPr/>
        <p:nvPr/>
      </p:nvGrpSpPr>
      <p:grpSpPr>
        <a:xfrm>
          <a:off x="0" y="0"/>
          <a:ext cx="0" cy="0"/>
          <a:chOff x="0" y="0"/>
          <a:chExt cx="0" cy="0"/>
        </a:xfrm>
      </p:grpSpPr>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rgbClr val="FF304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47804" y="3657600"/>
            <a:ext cx="6353596" cy="1698343"/>
          </a:xfrm>
          <a:prstGeom prst="rect">
            <a:avLst/>
          </a:prstGeom>
        </p:spPr>
        <p:txBody>
          <a:bodyPr anchor="b">
            <a:noAutofit/>
          </a:bodyPr>
          <a:lstStyle>
            <a:lvl1pPr marL="0" indent="0">
              <a:lnSpc>
                <a:spcPts val="3000"/>
              </a:lnSpc>
              <a:buNone/>
              <a:defRPr sz="4400" b="1">
                <a:solidFill>
                  <a:srgbClr val="FF304C"/>
                </a:solidFill>
                <a:latin typeface="Calibri" panose="020F0502020204030204" pitchFamily="34" charset="0"/>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15909155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0420801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2971800" y="671945"/>
            <a:ext cx="9220200" cy="2743200"/>
          </a:xfrm>
          <a:prstGeom prst="rect">
            <a:avLst/>
          </a:prstGeom>
          <a:noFill/>
        </p:spPr>
        <p:txBody>
          <a:bodyPr anchor="ctr">
            <a:noAutofit/>
          </a:bodyPr>
          <a:lstStyle>
            <a:lvl1pPr algn="l">
              <a:lnSpc>
                <a:spcPct val="100000"/>
              </a:lnSpc>
              <a:defRPr sz="7200" b="1">
                <a:solidFill>
                  <a:srgbClr val="0070C0"/>
                </a:solidFill>
              </a:defRPr>
            </a:lvl1pPr>
            <a:lvl2pPr>
              <a:defRPr sz="1400"/>
            </a:lvl2pPr>
            <a:lvl3pPr>
              <a:defRPr sz="1200"/>
            </a:lvl3pPr>
            <a:lvl4pPr>
              <a:defRPr sz="1100"/>
            </a:lvl4pPr>
            <a:lvl5pPr>
              <a:defRPr sz="11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Tree>
    <p:extLst>
      <p:ext uri="{BB962C8B-B14F-4D97-AF65-F5344CB8AC3E}">
        <p14:creationId xmlns:p14="http://schemas.microsoft.com/office/powerpoint/2010/main" val="19018066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Contact details">
    <p:spTree>
      <p:nvGrpSpPr>
        <p:cNvPr id="1" name=""/>
        <p:cNvGrpSpPr/>
        <p:nvPr/>
      </p:nvGrpSpPr>
      <p:grpSpPr>
        <a:xfrm>
          <a:off x="0" y="0"/>
          <a:ext cx="0" cy="0"/>
          <a:chOff x="0" y="0"/>
          <a:chExt cx="0" cy="0"/>
        </a:xfrm>
      </p:grpSpPr>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2971800" y="671945"/>
            <a:ext cx="9220200" cy="2743200"/>
          </a:xfrm>
          <a:prstGeom prst="rect">
            <a:avLst/>
          </a:prstGeom>
          <a:noFill/>
        </p:spPr>
        <p:txBody>
          <a:bodyPr anchor="ctr">
            <a:noAutofit/>
          </a:bodyPr>
          <a:lstStyle>
            <a:lvl1pPr algn="l">
              <a:lnSpc>
                <a:spcPct val="100000"/>
              </a:lnSpc>
              <a:defRPr sz="7200" b="1">
                <a:solidFill>
                  <a:srgbClr val="0070C0"/>
                </a:solidFill>
              </a:defRPr>
            </a:lvl1pPr>
            <a:lvl2pPr>
              <a:defRPr sz="1400"/>
            </a:lvl2pPr>
            <a:lvl3pPr>
              <a:defRPr sz="1200"/>
            </a:lvl3pPr>
            <a:lvl4pPr>
              <a:defRPr sz="1100"/>
            </a:lvl4pPr>
            <a:lvl5pPr>
              <a:defRPr sz="11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D1183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Tree>
    <p:extLst>
      <p:ext uri="{BB962C8B-B14F-4D97-AF65-F5344CB8AC3E}">
        <p14:creationId xmlns:p14="http://schemas.microsoft.com/office/powerpoint/2010/main" val="26215831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Contact details">
    <p:spTree>
      <p:nvGrpSpPr>
        <p:cNvPr id="1" name=""/>
        <p:cNvGrpSpPr/>
        <p:nvPr/>
      </p:nvGrpSpPr>
      <p:grpSpPr>
        <a:xfrm>
          <a:off x="0" y="0"/>
          <a:ext cx="0" cy="0"/>
          <a:chOff x="0" y="0"/>
          <a:chExt cx="0" cy="0"/>
        </a:xfrm>
      </p:grpSpPr>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2971800" y="671945"/>
            <a:ext cx="9220200" cy="2743200"/>
          </a:xfrm>
          <a:prstGeom prst="rect">
            <a:avLst/>
          </a:prstGeom>
          <a:noFill/>
        </p:spPr>
        <p:txBody>
          <a:bodyPr anchor="ctr">
            <a:noAutofit/>
          </a:bodyPr>
          <a:lstStyle>
            <a:lvl1pPr algn="l">
              <a:lnSpc>
                <a:spcPct val="100000"/>
              </a:lnSpc>
              <a:defRPr sz="7200" b="1">
                <a:solidFill>
                  <a:srgbClr val="0070C0"/>
                </a:solidFill>
              </a:defRPr>
            </a:lvl1pPr>
            <a:lvl2pPr>
              <a:defRPr sz="1400"/>
            </a:lvl2pPr>
            <a:lvl3pPr>
              <a:defRPr sz="1200"/>
            </a:lvl3pPr>
            <a:lvl4pPr>
              <a:defRPr sz="1100"/>
            </a:lvl4pPr>
            <a:lvl5pPr>
              <a:defRPr sz="11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78C01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Tree>
    <p:extLst>
      <p:ext uri="{BB962C8B-B14F-4D97-AF65-F5344CB8AC3E}">
        <p14:creationId xmlns:p14="http://schemas.microsoft.com/office/powerpoint/2010/main" val="400021824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Contact details">
    <p:spTree>
      <p:nvGrpSpPr>
        <p:cNvPr id="1" name=""/>
        <p:cNvGrpSpPr/>
        <p:nvPr/>
      </p:nvGrpSpPr>
      <p:grpSpPr>
        <a:xfrm>
          <a:off x="0" y="0"/>
          <a:ext cx="0" cy="0"/>
          <a:chOff x="0" y="0"/>
          <a:chExt cx="0" cy="0"/>
        </a:xfrm>
      </p:grpSpPr>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2971800" y="671945"/>
            <a:ext cx="9220200" cy="2743200"/>
          </a:xfrm>
          <a:prstGeom prst="rect">
            <a:avLst/>
          </a:prstGeom>
          <a:noFill/>
        </p:spPr>
        <p:txBody>
          <a:bodyPr anchor="ctr">
            <a:noAutofit/>
          </a:bodyPr>
          <a:lstStyle>
            <a:lvl1pPr algn="l">
              <a:lnSpc>
                <a:spcPct val="100000"/>
              </a:lnSpc>
              <a:defRPr sz="7200" b="1">
                <a:solidFill>
                  <a:srgbClr val="0070C0"/>
                </a:solidFill>
              </a:defRPr>
            </a:lvl1pPr>
            <a:lvl2pPr>
              <a:defRPr sz="1400"/>
            </a:lvl2pPr>
            <a:lvl3pPr>
              <a:defRPr sz="1200"/>
            </a:lvl3pPr>
            <a:lvl4pPr>
              <a:defRPr sz="1100"/>
            </a:lvl4pPr>
            <a:lvl5pPr>
              <a:defRPr sz="11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0070C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Tree>
    <p:extLst>
      <p:ext uri="{BB962C8B-B14F-4D97-AF65-F5344CB8AC3E}">
        <p14:creationId xmlns:p14="http://schemas.microsoft.com/office/powerpoint/2010/main" val="177921477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48525139"/>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34602474"/>
      </p:ext>
    </p:extLst>
  </p:cSld>
  <p:clrMapOvr>
    <a:overrideClrMapping bg1="lt1" tx1="dk1" bg2="lt2" tx2="dk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6436757"/>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334776834"/>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94973" y="4447559"/>
            <a:ext cx="4584062" cy="359897"/>
          </a:xfrm>
          <a:prstGeom prst="rect">
            <a:avLst/>
          </a:prstGeom>
        </p:spPr>
      </p:pic>
    </p:spTree>
    <p:extLst>
      <p:ext uri="{BB962C8B-B14F-4D97-AF65-F5344CB8AC3E}">
        <p14:creationId xmlns:p14="http://schemas.microsoft.com/office/powerpoint/2010/main" val="4278950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rgbClr val="0075B3"/>
                </a:solidFill>
                <a:cs typeface="Arial" panose="020B0604020202020204" pitchFamily="34" charset="0"/>
              </a:rPr>
              <a:pPr algn="r"/>
              <a:t>‹#›</a:t>
            </a:fld>
            <a:endParaRPr lang="en-US" sz="800" dirty="0">
              <a:solidFill>
                <a:srgbClr val="0075B3"/>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2"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314974" y="354885"/>
            <a:ext cx="8392262" cy="710015"/>
          </a:xfrm>
          <a:prstGeom prst="rect">
            <a:avLst/>
          </a:prstGeom>
        </p:spPr>
        <p:txBody>
          <a:bodyPr vert="horz" lIns="0" tIns="0" rIns="0" bIns="0" rtlCol="0" anchor="b">
            <a:normAutofit/>
          </a:bodyPr>
          <a:lstStyle>
            <a:lvl1pPr algn="l">
              <a:lnSpc>
                <a:spcPts val="3000"/>
              </a:lnSpc>
              <a:defRPr sz="5400" b="1">
                <a:solidFill>
                  <a:srgbClr val="0075B3"/>
                </a:solidFill>
                <a:latin typeface="Calibri" panose="020F0502020204030204" pitchFamily="34" charset="0"/>
              </a:defRPr>
            </a:lvl1pPr>
          </a:lstStyle>
          <a:p>
            <a:r>
              <a:rPr lang="en-US" dirty="0"/>
              <a:t>Click to insert title</a:t>
            </a:r>
            <a:endParaRPr lang="pt-PT" dirty="0"/>
          </a:p>
        </p:txBody>
      </p:sp>
      <p:sp>
        <p:nvSpPr>
          <p:cNvPr id="13" name="Content Placeholder 2"/>
          <p:cNvSpPr>
            <a:spLocks noGrp="1"/>
          </p:cNvSpPr>
          <p:nvPr>
            <p:ph idx="1"/>
          </p:nvPr>
        </p:nvSpPr>
        <p:spPr>
          <a:xfrm>
            <a:off x="314974" y="1541217"/>
            <a:ext cx="6172200" cy="4873625"/>
          </a:xfrm>
        </p:spPr>
        <p:txBody>
          <a:bodyPr/>
          <a:lstStyle>
            <a:lvl1pPr>
              <a:lnSpc>
                <a:spcPct val="100000"/>
              </a:lnSpc>
              <a:defRPr sz="3200">
                <a:latin typeface="Calibri" panose="020F0502020204030204" pitchFamily="34" charset="0"/>
              </a:defRPr>
            </a:lvl1pPr>
            <a:lvl2pPr>
              <a:lnSpc>
                <a:spcPct val="100000"/>
              </a:lnSpc>
              <a:defRPr sz="2800">
                <a:latin typeface="Calibri" panose="020F0502020204030204" pitchFamily="34" charset="0"/>
              </a:defRPr>
            </a:lvl2pPr>
            <a:lvl3pPr>
              <a:lnSpc>
                <a:spcPct val="100000"/>
              </a:lnSpc>
              <a:defRPr sz="2400">
                <a:latin typeface="Calibri" panose="020F0502020204030204" pitchFamily="34" charset="0"/>
              </a:defRPr>
            </a:lvl3pPr>
            <a:lvl4pPr>
              <a:lnSpc>
                <a:spcPct val="100000"/>
              </a:lnSpc>
              <a:defRPr sz="2000">
                <a:latin typeface="Calibri" panose="020F0502020204030204" pitchFamily="34" charset="0"/>
              </a:defRPr>
            </a:lvl4pPr>
            <a:lvl5pPr>
              <a:lnSpc>
                <a:spcPct val="100000"/>
              </a:lnSpc>
              <a:defRPr sz="2000">
                <a:latin typeface="Calibri" panose="020F0502020204030204" pitchFamily="34" charset="0"/>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l="81836" t="-4713" b="16530"/>
          <a:stretch/>
        </p:blipFill>
        <p:spPr>
          <a:xfrm>
            <a:off x="11491419" y="125073"/>
            <a:ext cx="424356" cy="459624"/>
          </a:xfrm>
          <a:prstGeom prst="rect">
            <a:avLst/>
          </a:prstGeom>
        </p:spPr>
      </p:pic>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Network Services </a:t>
            </a:r>
            <a:r>
              <a:rPr lang="en-US" sz="800" kern="0" dirty="0">
                <a:solidFill>
                  <a:srgbClr val="00458D"/>
                </a:solidFill>
                <a:latin typeface="+mj-lt"/>
                <a:cs typeface="Arial" panose="020B0604020202020204" pitchFamily="34" charset="0"/>
              </a:rPr>
              <a:t>| </a:t>
            </a:r>
            <a:r>
              <a:rPr lang="en-US" sz="800" kern="0" dirty="0" smtClean="0">
                <a:solidFill>
                  <a:srgbClr val="00458D"/>
                </a:solidFill>
                <a:latin typeface="+mj-lt"/>
                <a:cs typeface="Arial" panose="020B0604020202020204" pitchFamily="34" charset="0"/>
              </a:rPr>
              <a:t>Team</a:t>
            </a:r>
            <a:r>
              <a:rPr lang="en-US" sz="800" kern="0" baseline="0" dirty="0" smtClean="0">
                <a:solidFill>
                  <a:srgbClr val="00458D"/>
                </a:solidFill>
                <a:latin typeface="+mj-lt"/>
                <a:cs typeface="Arial" panose="020B0604020202020204" pitchFamily="34" charset="0"/>
              </a:rPr>
              <a:t> Boost</a:t>
            </a:r>
          </a:p>
        </p:txBody>
      </p:sp>
    </p:spTree>
    <p:extLst>
      <p:ext uri="{BB962C8B-B14F-4D97-AF65-F5344CB8AC3E}">
        <p14:creationId xmlns:p14="http://schemas.microsoft.com/office/powerpoint/2010/main" val="602354802"/>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Text with Filled Background">
    <p:bg>
      <p:bgPr>
        <a:solidFill>
          <a:schemeClr val="accent3"/>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59640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110397495"/>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829142862"/>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M1 Assessment | Network Service | Aastha Verma</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10880" b="30671"/>
          <a:stretch/>
        </p:blipFill>
        <p:spPr>
          <a:xfrm flipH="1">
            <a:off x="5229046" y="1790163"/>
            <a:ext cx="6962954" cy="5067837"/>
          </a:xfrm>
          <a:prstGeom prst="rect">
            <a:avLst/>
          </a:prstGeom>
        </p:spPr>
      </p:pic>
      <p:sp>
        <p:nvSpPr>
          <p:cNvPr id="10"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159310" y="358931"/>
            <a:ext cx="8392262" cy="710015"/>
          </a:xfrm>
          <a:prstGeom prst="rect">
            <a:avLst/>
          </a:prstGeom>
        </p:spPr>
        <p:txBody>
          <a:bodyPr vert="horz" lIns="0" tIns="0" rIns="0" bIns="0" rtlCol="0" anchor="b">
            <a:normAutofit/>
          </a:bodyPr>
          <a:lstStyle>
            <a:lvl1pPr algn="l">
              <a:lnSpc>
                <a:spcPts val="3000"/>
              </a:lnSpc>
              <a:defRPr sz="5400" b="1">
                <a:solidFill>
                  <a:srgbClr val="0075B3"/>
                </a:solidFill>
                <a:latin typeface="Calibri" panose="020F0502020204030204" pitchFamily="34" charset="0"/>
              </a:defRPr>
            </a:lvl1pPr>
          </a:lstStyle>
          <a:p>
            <a:r>
              <a:rPr lang="en-US" dirty="0"/>
              <a:t>Click to insert title</a:t>
            </a:r>
            <a:endParaRPr lang="pt-PT" dirty="0"/>
          </a:p>
        </p:txBody>
      </p:sp>
      <p:sp>
        <p:nvSpPr>
          <p:cNvPr id="11" name="Content Placeholder 2"/>
          <p:cNvSpPr>
            <a:spLocks noGrp="1"/>
          </p:cNvSpPr>
          <p:nvPr>
            <p:ph idx="1"/>
          </p:nvPr>
        </p:nvSpPr>
        <p:spPr>
          <a:xfrm>
            <a:off x="314974" y="1541217"/>
            <a:ext cx="6172200" cy="4873625"/>
          </a:xfrm>
        </p:spPr>
        <p:txBody>
          <a:bodyPr/>
          <a:lstStyle>
            <a:lvl1pPr>
              <a:defRPr sz="3200">
                <a:latin typeface="Calibri" panose="020F0502020204030204" pitchFamily="34" charset="0"/>
              </a:defRPr>
            </a:lvl1pPr>
            <a:lvl2pPr>
              <a:defRPr sz="2800">
                <a:latin typeface="Calibri" panose="020F0502020204030204" pitchFamily="34" charset="0"/>
              </a:defRPr>
            </a:lvl2pPr>
            <a:lvl3pPr>
              <a:defRPr sz="2400">
                <a:latin typeface="Calibri" panose="020F0502020204030204" pitchFamily="34" charset="0"/>
              </a:defRPr>
            </a:lvl3pPr>
            <a:lvl4pPr>
              <a:defRPr sz="2000">
                <a:latin typeface="Calibri" panose="020F0502020204030204" pitchFamily="34" charset="0"/>
              </a:defRPr>
            </a:lvl4pPr>
            <a:lvl5pPr>
              <a:defRPr sz="2000">
                <a:latin typeface="Calibri" panose="020F0502020204030204" pitchFamily="34" charset="0"/>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491419" y="164829"/>
            <a:ext cx="424356" cy="459624"/>
          </a:xfrm>
          <a:prstGeom prst="rect">
            <a:avLst/>
          </a:prstGeom>
        </p:spPr>
      </p:pic>
    </p:spTree>
    <p:extLst>
      <p:ext uri="{BB962C8B-B14F-4D97-AF65-F5344CB8AC3E}">
        <p14:creationId xmlns:p14="http://schemas.microsoft.com/office/powerpoint/2010/main" val="424604417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Tree>
    <p:extLst>
      <p:ext uri="{BB962C8B-B14F-4D97-AF65-F5344CB8AC3E}">
        <p14:creationId xmlns:p14="http://schemas.microsoft.com/office/powerpoint/2010/main" val="18575014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pic>
        <p:nvPicPr>
          <p:cNvPr id="7"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81836" t="-4713" b="16530"/>
          <a:stretch/>
        </p:blipFill>
        <p:spPr>
          <a:xfrm>
            <a:off x="11491419" y="125073"/>
            <a:ext cx="424356" cy="459624"/>
          </a:xfrm>
          <a:prstGeom prst="rect">
            <a:avLst/>
          </a:prstGeom>
        </p:spPr>
      </p:pic>
      <p:sp>
        <p:nvSpPr>
          <p:cNvPr id="11"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159310" y="358931"/>
            <a:ext cx="8392262" cy="710015"/>
          </a:xfrm>
          <a:prstGeom prst="rect">
            <a:avLst/>
          </a:prstGeom>
        </p:spPr>
        <p:txBody>
          <a:bodyPr vert="horz" lIns="0" tIns="0" rIns="0" bIns="0" rtlCol="0" anchor="b">
            <a:normAutofit/>
          </a:bodyPr>
          <a:lstStyle>
            <a:lvl1pPr algn="l">
              <a:lnSpc>
                <a:spcPts val="3000"/>
              </a:lnSpc>
              <a:defRPr sz="5400" b="1">
                <a:solidFill>
                  <a:srgbClr val="0075B3"/>
                </a:solidFill>
                <a:latin typeface="Calibri" panose="020F0502020204030204" pitchFamily="34" charset="0"/>
              </a:defRPr>
            </a:lvl1pPr>
          </a:lstStyle>
          <a:p>
            <a:r>
              <a:rPr lang="en-US" dirty="0"/>
              <a:t>Click to insert title</a:t>
            </a:r>
            <a:endParaRPr lang="pt-PT" dirty="0"/>
          </a:p>
        </p:txBody>
      </p:sp>
      <p:sp>
        <p:nvSpPr>
          <p:cNvPr id="12" name="Content Placeholder 2"/>
          <p:cNvSpPr>
            <a:spLocks noGrp="1"/>
          </p:cNvSpPr>
          <p:nvPr>
            <p:ph idx="1"/>
          </p:nvPr>
        </p:nvSpPr>
        <p:spPr>
          <a:xfrm>
            <a:off x="314974" y="1541217"/>
            <a:ext cx="6172200" cy="4873625"/>
          </a:xfrm>
        </p:spPr>
        <p:txBody>
          <a:bodyPr/>
          <a:lstStyle>
            <a:lvl1pPr>
              <a:lnSpc>
                <a:spcPct val="100000"/>
              </a:lnSpc>
              <a:defRPr sz="3200">
                <a:latin typeface="Calibri" panose="020F0502020204030204" pitchFamily="34" charset="0"/>
              </a:defRPr>
            </a:lvl1pPr>
            <a:lvl2pPr>
              <a:lnSpc>
                <a:spcPct val="100000"/>
              </a:lnSpc>
              <a:defRPr sz="2800">
                <a:latin typeface="Calibri" panose="020F0502020204030204" pitchFamily="34" charset="0"/>
              </a:defRPr>
            </a:lvl2pPr>
            <a:lvl3pPr>
              <a:lnSpc>
                <a:spcPct val="100000"/>
              </a:lnSpc>
              <a:defRPr sz="2400">
                <a:latin typeface="Calibri" panose="020F0502020204030204" pitchFamily="34" charset="0"/>
              </a:defRPr>
            </a:lvl3pPr>
            <a:lvl4pPr>
              <a:lnSpc>
                <a:spcPct val="100000"/>
              </a:lnSpc>
              <a:defRPr sz="2000">
                <a:latin typeface="Calibri" panose="020F0502020204030204" pitchFamily="34" charset="0"/>
              </a:defRPr>
            </a:lvl4pPr>
            <a:lvl5pPr>
              <a:lnSpc>
                <a:spcPct val="100000"/>
              </a:lnSpc>
              <a:defRPr sz="2000">
                <a:latin typeface="Calibri" panose="020F0502020204030204" pitchFamily="34" charset="0"/>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Network Services </a:t>
            </a:r>
            <a:r>
              <a:rPr lang="en-US" sz="800" kern="0" dirty="0">
                <a:solidFill>
                  <a:srgbClr val="00458D"/>
                </a:solidFill>
                <a:latin typeface="+mj-lt"/>
                <a:cs typeface="Arial" panose="020B0604020202020204" pitchFamily="34" charset="0"/>
              </a:rPr>
              <a:t>| </a:t>
            </a:r>
            <a:r>
              <a:rPr lang="en-US" sz="800" kern="0" dirty="0" smtClean="0">
                <a:solidFill>
                  <a:srgbClr val="00458D"/>
                </a:solidFill>
                <a:latin typeface="+mj-lt"/>
                <a:cs typeface="Arial" panose="020B0604020202020204" pitchFamily="34" charset="0"/>
              </a:rPr>
              <a:t>Team</a:t>
            </a:r>
            <a:r>
              <a:rPr lang="en-US" sz="800" kern="0" baseline="0" dirty="0" smtClean="0">
                <a:solidFill>
                  <a:srgbClr val="00458D"/>
                </a:solidFill>
                <a:latin typeface="+mj-lt"/>
                <a:cs typeface="Arial" panose="020B0604020202020204" pitchFamily="34" charset="0"/>
              </a:rPr>
              <a:t> Boost</a:t>
            </a:r>
          </a:p>
        </p:txBody>
      </p:sp>
    </p:spTree>
    <p:extLst>
      <p:ext uri="{BB962C8B-B14F-4D97-AF65-F5344CB8AC3E}">
        <p14:creationId xmlns:p14="http://schemas.microsoft.com/office/powerpoint/2010/main" val="184037808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rgbClr val="0075B3"/>
                </a:solidFill>
                <a:cs typeface="Arial" panose="020B0604020202020204" pitchFamily="34" charset="0"/>
              </a:rPr>
              <a:pPr algn="r"/>
              <a:t>‹#›</a:t>
            </a:fld>
            <a:endParaRPr lang="en-US" sz="800" dirty="0">
              <a:solidFill>
                <a:srgbClr val="0075B3"/>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2"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314974" y="354885"/>
            <a:ext cx="8392262" cy="710015"/>
          </a:xfrm>
          <a:prstGeom prst="rect">
            <a:avLst/>
          </a:prstGeom>
        </p:spPr>
        <p:txBody>
          <a:bodyPr vert="horz" lIns="0" tIns="0" rIns="0" bIns="0" rtlCol="0" anchor="b">
            <a:normAutofit/>
          </a:bodyPr>
          <a:lstStyle>
            <a:lvl1pPr algn="l">
              <a:lnSpc>
                <a:spcPts val="3000"/>
              </a:lnSpc>
              <a:defRPr sz="5400" b="1">
                <a:solidFill>
                  <a:srgbClr val="0075B3"/>
                </a:solidFill>
                <a:latin typeface="Calibri" panose="020F0502020204030204" pitchFamily="34" charset="0"/>
              </a:defRPr>
            </a:lvl1pPr>
          </a:lstStyle>
          <a:p>
            <a:r>
              <a:rPr lang="en-US" dirty="0"/>
              <a:t>Click to insert title</a:t>
            </a:r>
            <a:endParaRPr lang="pt-PT" dirty="0"/>
          </a:p>
        </p:txBody>
      </p:sp>
      <p:sp>
        <p:nvSpPr>
          <p:cNvPr id="13" name="Content Placeholder 2"/>
          <p:cNvSpPr>
            <a:spLocks noGrp="1"/>
          </p:cNvSpPr>
          <p:nvPr>
            <p:ph idx="1"/>
          </p:nvPr>
        </p:nvSpPr>
        <p:spPr>
          <a:xfrm>
            <a:off x="314974" y="1541217"/>
            <a:ext cx="6172200" cy="4873625"/>
          </a:xfrm>
        </p:spPr>
        <p:txBody>
          <a:bodyPr/>
          <a:lstStyle>
            <a:lvl1pPr>
              <a:lnSpc>
                <a:spcPct val="100000"/>
              </a:lnSpc>
              <a:defRPr sz="3200">
                <a:latin typeface="Calibri" panose="020F0502020204030204" pitchFamily="34" charset="0"/>
              </a:defRPr>
            </a:lvl1pPr>
            <a:lvl2pPr>
              <a:lnSpc>
                <a:spcPct val="100000"/>
              </a:lnSpc>
              <a:defRPr sz="2800">
                <a:latin typeface="Calibri" panose="020F0502020204030204" pitchFamily="34" charset="0"/>
              </a:defRPr>
            </a:lvl2pPr>
            <a:lvl3pPr>
              <a:lnSpc>
                <a:spcPct val="100000"/>
              </a:lnSpc>
              <a:defRPr sz="2400">
                <a:latin typeface="Calibri" panose="020F0502020204030204" pitchFamily="34" charset="0"/>
              </a:defRPr>
            </a:lvl3pPr>
            <a:lvl4pPr>
              <a:lnSpc>
                <a:spcPct val="100000"/>
              </a:lnSpc>
              <a:defRPr sz="2000">
                <a:latin typeface="Calibri" panose="020F0502020204030204" pitchFamily="34" charset="0"/>
              </a:defRPr>
            </a:lvl4pPr>
            <a:lvl5pPr>
              <a:lnSpc>
                <a:spcPct val="100000"/>
              </a:lnSpc>
              <a:defRPr sz="2000">
                <a:latin typeface="Calibri" panose="020F0502020204030204" pitchFamily="34" charset="0"/>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81836" t="-4713" b="16530"/>
          <a:stretch/>
        </p:blipFill>
        <p:spPr>
          <a:xfrm>
            <a:off x="11491419" y="125073"/>
            <a:ext cx="424356" cy="459624"/>
          </a:xfrm>
          <a:prstGeom prst="rect">
            <a:avLst/>
          </a:prstGeom>
        </p:spPr>
      </p:pic>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Network Services </a:t>
            </a:r>
            <a:r>
              <a:rPr lang="en-US" sz="800" kern="0" dirty="0">
                <a:solidFill>
                  <a:srgbClr val="00458D"/>
                </a:solidFill>
                <a:latin typeface="+mj-lt"/>
                <a:cs typeface="Arial" panose="020B0604020202020204" pitchFamily="34" charset="0"/>
              </a:rPr>
              <a:t>| </a:t>
            </a:r>
            <a:r>
              <a:rPr lang="en-US" sz="800" kern="0" dirty="0" smtClean="0">
                <a:solidFill>
                  <a:srgbClr val="00458D"/>
                </a:solidFill>
                <a:latin typeface="+mj-lt"/>
                <a:cs typeface="Arial" panose="020B0604020202020204" pitchFamily="34" charset="0"/>
              </a:rPr>
              <a:t>Team</a:t>
            </a:r>
            <a:r>
              <a:rPr lang="en-US" sz="800" kern="0" baseline="0" dirty="0" smtClean="0">
                <a:solidFill>
                  <a:srgbClr val="00458D"/>
                </a:solidFill>
                <a:latin typeface="+mj-lt"/>
                <a:cs typeface="Arial" panose="020B0604020202020204" pitchFamily="34" charset="0"/>
              </a:rPr>
              <a:t> Boost</a:t>
            </a:r>
          </a:p>
        </p:txBody>
      </p:sp>
    </p:spTree>
    <p:extLst>
      <p:ext uri="{BB962C8B-B14F-4D97-AF65-F5344CB8AC3E}">
        <p14:creationId xmlns:p14="http://schemas.microsoft.com/office/powerpoint/2010/main" val="894453114"/>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1_Text with Filled Background">
    <p:bg>
      <p:bgPr>
        <a:solidFill>
          <a:schemeClr val="bg1"/>
        </a:solidFill>
        <a:effectLst/>
      </p:bgPr>
    </p:bg>
    <p:spTree>
      <p:nvGrpSpPr>
        <p:cNvPr id="1" name=""/>
        <p:cNvGrpSpPr/>
        <p:nvPr/>
      </p:nvGrpSpPr>
      <p:grpSpPr>
        <a:xfrm>
          <a:off x="0" y="0"/>
          <a:ext cx="0" cy="0"/>
          <a:chOff x="0" y="0"/>
          <a:chExt cx="0" cy="0"/>
        </a:xfrm>
      </p:grpSpPr>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rgbClr val="0075B3"/>
                </a:solidFill>
                <a:cs typeface="Arial" panose="020B0604020202020204" pitchFamily="34" charset="0"/>
              </a:rPr>
              <a:pPr algn="r"/>
              <a:t>‹#›</a:t>
            </a:fld>
            <a:endParaRPr lang="en-US" sz="800" dirty="0">
              <a:solidFill>
                <a:srgbClr val="0075B3"/>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2"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314974" y="354885"/>
            <a:ext cx="8392262" cy="710015"/>
          </a:xfrm>
          <a:prstGeom prst="rect">
            <a:avLst/>
          </a:prstGeom>
        </p:spPr>
        <p:txBody>
          <a:bodyPr vert="horz" lIns="0" tIns="0" rIns="0" bIns="0" rtlCol="0" anchor="b">
            <a:normAutofit/>
          </a:bodyPr>
          <a:lstStyle>
            <a:lvl1pPr algn="l">
              <a:lnSpc>
                <a:spcPts val="3000"/>
              </a:lnSpc>
              <a:defRPr sz="5400" b="1">
                <a:solidFill>
                  <a:srgbClr val="0075B3"/>
                </a:solidFill>
                <a:latin typeface="Calibri" panose="020F0502020204030204" pitchFamily="34" charset="0"/>
              </a:defRPr>
            </a:lvl1pPr>
          </a:lstStyle>
          <a:p>
            <a:r>
              <a:rPr lang="en-US" dirty="0"/>
              <a:t>Click to insert title</a:t>
            </a:r>
            <a:endParaRPr lang="pt-PT" dirty="0"/>
          </a:p>
        </p:txBody>
      </p:sp>
      <p:sp>
        <p:nvSpPr>
          <p:cNvPr id="13" name="Content Placeholder 2"/>
          <p:cNvSpPr>
            <a:spLocks noGrp="1"/>
          </p:cNvSpPr>
          <p:nvPr>
            <p:ph idx="1"/>
          </p:nvPr>
        </p:nvSpPr>
        <p:spPr>
          <a:xfrm>
            <a:off x="314974" y="1541217"/>
            <a:ext cx="6172200" cy="4873625"/>
          </a:xfrm>
        </p:spPr>
        <p:txBody>
          <a:bodyPr/>
          <a:lstStyle>
            <a:lvl1pPr>
              <a:lnSpc>
                <a:spcPct val="100000"/>
              </a:lnSpc>
              <a:defRPr sz="3200">
                <a:latin typeface="Calibri" panose="020F0502020204030204" pitchFamily="34" charset="0"/>
              </a:defRPr>
            </a:lvl1pPr>
            <a:lvl2pPr>
              <a:lnSpc>
                <a:spcPct val="100000"/>
              </a:lnSpc>
              <a:defRPr sz="2800">
                <a:latin typeface="Calibri" panose="020F0502020204030204" pitchFamily="34" charset="0"/>
              </a:defRPr>
            </a:lvl2pPr>
            <a:lvl3pPr>
              <a:lnSpc>
                <a:spcPct val="100000"/>
              </a:lnSpc>
              <a:defRPr sz="2400">
                <a:latin typeface="Calibri" panose="020F0502020204030204" pitchFamily="34" charset="0"/>
              </a:defRPr>
            </a:lvl3pPr>
            <a:lvl4pPr>
              <a:lnSpc>
                <a:spcPct val="100000"/>
              </a:lnSpc>
              <a:defRPr sz="2000">
                <a:latin typeface="Calibri" panose="020F0502020204030204" pitchFamily="34" charset="0"/>
              </a:defRPr>
            </a:lvl4pPr>
            <a:lvl5pPr>
              <a:lnSpc>
                <a:spcPct val="100000"/>
              </a:lnSpc>
              <a:defRPr sz="2000">
                <a:latin typeface="Calibri" panose="020F0502020204030204" pitchFamily="34" charset="0"/>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81836" t="-4713" b="16530"/>
          <a:stretch/>
        </p:blipFill>
        <p:spPr>
          <a:xfrm>
            <a:off x="11491419" y="125073"/>
            <a:ext cx="424356" cy="459624"/>
          </a:xfrm>
          <a:prstGeom prst="rect">
            <a:avLst/>
          </a:prstGeom>
        </p:spPr>
      </p:pic>
    </p:spTree>
    <p:extLst>
      <p:ext uri="{BB962C8B-B14F-4D97-AF65-F5344CB8AC3E}">
        <p14:creationId xmlns:p14="http://schemas.microsoft.com/office/powerpoint/2010/main" val="3914578957"/>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307009353"/>
      </p:ext>
    </p:extLst>
  </p:cSld>
  <p:clrMapOvr>
    <a:overrideClrMapping bg1="lt1" tx1="dk1" bg2="lt2" tx2="dk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151311725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675518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6"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Network Services </a:t>
            </a:r>
            <a:r>
              <a:rPr lang="en-US" sz="800" kern="0" dirty="0">
                <a:solidFill>
                  <a:srgbClr val="00458D"/>
                </a:solidFill>
                <a:latin typeface="+mj-lt"/>
                <a:cs typeface="Arial" panose="020B0604020202020204" pitchFamily="34" charset="0"/>
              </a:rPr>
              <a:t>| </a:t>
            </a:r>
            <a:r>
              <a:rPr lang="en-US" sz="800" kern="0" dirty="0" smtClean="0">
                <a:solidFill>
                  <a:srgbClr val="00458D"/>
                </a:solidFill>
                <a:latin typeface="+mj-lt"/>
                <a:cs typeface="Arial" panose="020B0604020202020204" pitchFamily="34" charset="0"/>
              </a:rPr>
              <a:t>Team</a:t>
            </a:r>
            <a:r>
              <a:rPr lang="en-US" sz="800" kern="0" baseline="0" dirty="0" smtClean="0">
                <a:solidFill>
                  <a:srgbClr val="00458D"/>
                </a:solidFill>
                <a:latin typeface="+mj-lt"/>
                <a:cs typeface="Arial" panose="020B0604020202020204" pitchFamily="34" charset="0"/>
              </a:rPr>
              <a:t> Boost</a:t>
            </a:r>
          </a:p>
        </p:txBody>
      </p:sp>
    </p:spTree>
    <p:extLst>
      <p:ext uri="{BB962C8B-B14F-4D97-AF65-F5344CB8AC3E}">
        <p14:creationId xmlns:p14="http://schemas.microsoft.com/office/powerpoint/2010/main" val="321808584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70AD"/>
                </a:solidFill>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382532736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70816844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2478777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Tree>
    <p:extLst>
      <p:ext uri="{BB962C8B-B14F-4D97-AF65-F5344CB8AC3E}">
        <p14:creationId xmlns:p14="http://schemas.microsoft.com/office/powerpoint/2010/main" val="281327239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046946393"/>
      </p:ext>
    </p:extLst>
  </p:cSld>
  <p:clrMapOvr>
    <a:overrideClrMapping bg1="lt1" tx1="dk1" bg2="lt2" tx2="dk2" accent1="accent1" accent2="accent2" accent3="accent3" accent4="accent4" accent5="accent5" accent6="accent6" hlink="hlink" folHlink="folHlink"/>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25073"/>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59960498"/>
      </p:ext>
    </p:extLst>
  </p:cSld>
  <p:clrMapOvr>
    <a:overrideClrMapping bg1="lt1" tx1="dk1" bg2="lt2" tx2="dk2" accent1="accent1" accent2="accent2" accent3="accent3" accent4="accent4" accent5="accent5" accent6="accent6" hlink="hlink" folHlink="folHlink"/>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622164935"/>
      </p:ext>
    </p:extLst>
  </p:cSld>
  <p:clrMapOvr>
    <a:overrideClrMapping bg1="lt1" tx1="dk1" bg2="lt2" tx2="dk2" accent1="accent1" accent2="accent2" accent3="accent3" accent4="accent4" accent5="accent5" accent6="accent6" hlink="hlink" folHlink="folHlink"/>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2800410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solidFill>
                <a:srgbClr val="000000"/>
              </a:solidFill>
            </a:endParaRPr>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prstClr val="white"/>
                </a:solidFill>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103373857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175147237"/>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cstate="print">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Network Services </a:t>
            </a:r>
            <a:r>
              <a:rPr lang="en-US" sz="800" kern="0" dirty="0">
                <a:solidFill>
                  <a:srgbClr val="00458D"/>
                </a:solidFill>
                <a:latin typeface="+mj-lt"/>
                <a:cs typeface="Arial" panose="020B0604020202020204" pitchFamily="34" charset="0"/>
              </a:rPr>
              <a:t>| </a:t>
            </a:r>
            <a:r>
              <a:rPr lang="en-US" sz="800" kern="0" dirty="0" smtClean="0">
                <a:solidFill>
                  <a:srgbClr val="00458D"/>
                </a:solidFill>
                <a:latin typeface="+mj-lt"/>
                <a:cs typeface="Arial" panose="020B0604020202020204" pitchFamily="34" charset="0"/>
              </a:rPr>
              <a:t>Team</a:t>
            </a:r>
            <a:r>
              <a:rPr lang="en-US" sz="800" kern="0" baseline="0" dirty="0" smtClean="0">
                <a:solidFill>
                  <a:srgbClr val="00458D"/>
                </a:solidFill>
                <a:latin typeface="+mj-lt"/>
                <a:cs typeface="Arial" panose="020B0604020202020204" pitchFamily="34" charset="0"/>
              </a:rPr>
              <a:t> Boost</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solidFill>
                <a:prstClr val="white"/>
              </a:solidFill>
            </a:endParaRPr>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770092051"/>
      </p:ext>
    </p:extLst>
  </p:cSld>
  <p:clrMapOvr>
    <a:overrideClrMapping bg1="lt1" tx1="dk1" bg2="lt2" tx2="dk2" accent1="accent1" accent2="accent2" accent3="accent3" accent4="accent4" accent5="accent5" accent6="accent6" hlink="hlink" folHlink="folHlink"/>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0401711"/>
      </p:ext>
    </p:extLst>
  </p:cSld>
  <p:clrMapOvr>
    <a:overrideClrMapping bg1="lt1" tx1="dk1" bg2="lt2" tx2="dk2" accent1="accent1" accent2="accent2" accent3="accent3" accent4="accent4" accent5="accent5" accent6="accent6" hlink="hlink" folHlink="folHlink"/>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prstClr val="white"/>
                </a:solidFill>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384524483"/>
      </p:ext>
    </p:extLst>
  </p:cSld>
  <p:clrMapOvr>
    <a:overrideClrMapping bg1="lt1" tx1="dk1" bg2="lt2" tx2="dk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rgbClr val="000000"/>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rgbClr val="0070AD"/>
                </a:solidFill>
              </a:rPr>
              <a:t>the Collaborative Business Experience™</a:t>
            </a:r>
            <a:r>
              <a:rPr lang="en-US" sz="900" dirty="0">
                <a:solidFill>
                  <a:srgbClr val="000000"/>
                </a:solidFill>
              </a:rPr>
              <a:t>, and draws on </a:t>
            </a:r>
            <a:r>
              <a:rPr lang="en-US" sz="900" dirty="0">
                <a:solidFill>
                  <a:srgbClr val="0070AD"/>
                </a:solidFill>
              </a:rPr>
              <a:t>Rightshore</a:t>
            </a:r>
            <a:r>
              <a:rPr lang="en-US" sz="900" baseline="30000" dirty="0">
                <a:solidFill>
                  <a:srgbClr val="0070AD"/>
                </a:solidFill>
              </a:rPr>
              <a:t>®</a:t>
            </a:r>
            <a:r>
              <a:rPr lang="en-US" sz="900" dirty="0">
                <a:solidFill>
                  <a:srgbClr val="000000"/>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rgbClr val="0070AD"/>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rgbClr val="000000"/>
                </a:solidFill>
              </a:rPr>
              <a:t>Learn more about us at</a:t>
            </a:r>
          </a:p>
          <a:p>
            <a:pPr algn="just">
              <a:lnSpc>
                <a:spcPts val="1200"/>
              </a:lnSpc>
            </a:pPr>
            <a:r>
              <a:rPr lang="en-US" sz="1400" dirty="0">
                <a:solidFill>
                  <a:srgbClr val="12ABDB"/>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dirty="0">
                <a:solidFill>
                  <a:prstClr val="white"/>
                </a:solidFill>
                <a:cs typeface="Arial"/>
              </a:rPr>
              <a:t>This message contains information that may be privileged or confidential and is the property of the Capgemini Group.</a:t>
            </a:r>
            <a:br>
              <a:rPr lang="en-US" sz="800" dirty="0">
                <a:solidFill>
                  <a:prstClr val="white"/>
                </a:solidFill>
                <a:cs typeface="Arial"/>
              </a:rPr>
            </a:br>
            <a:r>
              <a:rPr lang="en-US" sz="800" dirty="0">
                <a:solidFill>
                  <a:prstClr val="white"/>
                </a:solidFill>
                <a:latin typeface="Arial"/>
                <a:cs typeface="Arial"/>
              </a:rPr>
              <a:t>Copyright © 2017 Capgemini. All rights reserved.</a:t>
            </a:r>
          </a:p>
          <a:p>
            <a:pPr defTabSz="957756">
              <a:spcAft>
                <a:spcPts val="600"/>
              </a:spcAft>
              <a:defRPr/>
            </a:pPr>
            <a:r>
              <a:rPr lang="en-US" sz="800" dirty="0">
                <a:solidFill>
                  <a:prstClr val="white"/>
                </a:solidFill>
                <a:latin typeface="Arial"/>
                <a:cs typeface="Arial"/>
              </a:rPr>
              <a:t>Rightshore</a:t>
            </a:r>
            <a:r>
              <a:rPr lang="en-US" sz="800" baseline="30000" dirty="0">
                <a:solidFill>
                  <a:prstClr val="white"/>
                </a:solidFill>
                <a:latin typeface="Arial"/>
                <a:cs typeface="Arial"/>
              </a:rPr>
              <a:t>®</a:t>
            </a:r>
            <a:r>
              <a:rPr lang="en-US" sz="800" dirty="0">
                <a:solidFill>
                  <a:prstClr val="white"/>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solidFill>
                  <a:srgbClr val="000000"/>
                </a:solidFill>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333843192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00250401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43226305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5229046" y="1790163"/>
            <a:ext cx="6962954" cy="5067837"/>
          </a:xfrm>
          <a:prstGeom prst="rect">
            <a:avLst/>
          </a:prstGeom>
        </p:spPr>
      </p:pic>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159310" y="358931"/>
            <a:ext cx="8392262" cy="710015"/>
          </a:xfrm>
          <a:prstGeom prst="rect">
            <a:avLst/>
          </a:prstGeom>
        </p:spPr>
        <p:txBody>
          <a:bodyPr vert="horz" lIns="0" tIns="0" rIns="0" bIns="0" rtlCol="0" anchor="b">
            <a:normAutofit/>
          </a:bodyPr>
          <a:lstStyle>
            <a:lvl1pPr algn="l">
              <a:lnSpc>
                <a:spcPts val="3000"/>
              </a:lnSpc>
              <a:defRPr sz="5400" b="1">
                <a:solidFill>
                  <a:srgbClr val="0075B3"/>
                </a:solidFill>
                <a:latin typeface="Calibri" panose="020F0502020204030204" pitchFamily="34" charset="0"/>
              </a:defRPr>
            </a:lvl1pPr>
          </a:lstStyle>
          <a:p>
            <a:r>
              <a:rPr lang="en-US" dirty="0"/>
              <a:t>Click to insert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
        <p:nvSpPr>
          <p:cNvPr id="12" name="Content Placeholder 2"/>
          <p:cNvSpPr>
            <a:spLocks noGrp="1"/>
          </p:cNvSpPr>
          <p:nvPr>
            <p:ph idx="1"/>
          </p:nvPr>
        </p:nvSpPr>
        <p:spPr>
          <a:xfrm>
            <a:off x="314974" y="1541217"/>
            <a:ext cx="6172200" cy="4873625"/>
          </a:xfrm>
        </p:spPr>
        <p:txBody>
          <a:bodyPr/>
          <a:lstStyle>
            <a:lvl1pPr>
              <a:lnSpc>
                <a:spcPct val="100000"/>
              </a:lnSpc>
              <a:defRPr sz="3200">
                <a:latin typeface="Calibri" panose="020F0502020204030204" pitchFamily="34" charset="0"/>
              </a:defRPr>
            </a:lvl1pPr>
            <a:lvl2pPr>
              <a:lnSpc>
                <a:spcPct val="100000"/>
              </a:lnSpc>
              <a:defRPr sz="2800">
                <a:latin typeface="Calibri" panose="020F0502020204030204" pitchFamily="34" charset="0"/>
              </a:defRPr>
            </a:lvl2pPr>
            <a:lvl3pPr>
              <a:lnSpc>
                <a:spcPct val="100000"/>
              </a:lnSpc>
              <a:defRPr sz="2400">
                <a:latin typeface="Calibri" panose="020F0502020204030204" pitchFamily="34" charset="0"/>
              </a:defRPr>
            </a:lvl3pPr>
            <a:lvl4pPr>
              <a:lnSpc>
                <a:spcPct val="100000"/>
              </a:lnSpc>
              <a:defRPr sz="2000">
                <a:latin typeface="Calibri" panose="020F0502020204030204" pitchFamily="34" charset="0"/>
              </a:defRPr>
            </a:lvl4pPr>
            <a:lvl5pPr>
              <a:lnSpc>
                <a:spcPct val="100000"/>
              </a:lnSpc>
              <a:defRPr sz="2000">
                <a:latin typeface="Calibri" panose="020F0502020204030204" pitchFamily="34" charset="0"/>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M1 Assessment | Network Service | Aastha Verma</a:t>
            </a:r>
          </a:p>
        </p:txBody>
      </p:sp>
    </p:spTree>
    <p:extLst>
      <p:ext uri="{BB962C8B-B14F-4D97-AF65-F5344CB8AC3E}">
        <p14:creationId xmlns:p14="http://schemas.microsoft.com/office/powerpoint/2010/main" val="3232328738"/>
      </p:ext>
    </p:extLst>
  </p:cSld>
  <p:clrMapOvr>
    <a:overrideClrMapping bg1="lt1" tx1="dk1" bg2="lt2" tx2="dk2" accent1="accent1" accent2="accent2" accent3="accent3" accent4="accent4" accent5="accent5" accent6="accent6" hlink="hlink" folHlink="folHlink"/>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5486400" y="1355204"/>
            <a:ext cx="6705600" cy="6019801"/>
          </a:xfrm>
          <a:prstGeom prst="rect">
            <a:avLst/>
          </a:prstGeom>
        </p:spPr>
      </p:pic>
      <p:sp>
        <p:nvSpPr>
          <p:cNvPr id="4"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159310" y="358931"/>
            <a:ext cx="8392262" cy="710015"/>
          </a:xfrm>
          <a:prstGeom prst="rect">
            <a:avLst/>
          </a:prstGeom>
        </p:spPr>
        <p:txBody>
          <a:bodyPr vert="horz" lIns="0" tIns="0" rIns="0" bIns="0" rtlCol="0" anchor="b">
            <a:normAutofit/>
          </a:bodyPr>
          <a:lstStyle>
            <a:lvl1pPr algn="l">
              <a:lnSpc>
                <a:spcPts val="3000"/>
              </a:lnSpc>
              <a:defRPr sz="5400" b="1">
                <a:solidFill>
                  <a:srgbClr val="0075B3"/>
                </a:solidFill>
                <a:latin typeface="Calibri" panose="020F0502020204030204" pitchFamily="34" charset="0"/>
              </a:defRPr>
            </a:lvl1pPr>
          </a:lstStyle>
          <a:p>
            <a:r>
              <a:rPr lang="en-US" dirty="0"/>
              <a:t>Click to insert title</a:t>
            </a:r>
            <a:endParaRPr lang="pt-PT" dirty="0"/>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8" name="Retângulo 43">
            <a:extLst>
              <a:ext uri="{FF2B5EF4-FFF2-40B4-BE49-F238E27FC236}">
                <a16:creationId xmlns=""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
        <p:nvSpPr>
          <p:cNvPr id="9" name="Content Placeholder 2"/>
          <p:cNvSpPr>
            <a:spLocks noGrp="1"/>
          </p:cNvSpPr>
          <p:nvPr>
            <p:ph idx="1"/>
          </p:nvPr>
        </p:nvSpPr>
        <p:spPr>
          <a:xfrm>
            <a:off x="314974" y="1541217"/>
            <a:ext cx="6172200" cy="4873625"/>
          </a:xfrm>
        </p:spPr>
        <p:txBody>
          <a:bodyPr/>
          <a:lstStyle>
            <a:lvl1pPr>
              <a:lnSpc>
                <a:spcPct val="100000"/>
              </a:lnSpc>
              <a:defRPr sz="3200">
                <a:latin typeface="Calibri" panose="020F0502020204030204" pitchFamily="34" charset="0"/>
              </a:defRPr>
            </a:lvl1pPr>
            <a:lvl2pPr>
              <a:lnSpc>
                <a:spcPct val="100000"/>
              </a:lnSpc>
              <a:defRPr sz="2800">
                <a:latin typeface="Calibri" panose="020F0502020204030204" pitchFamily="34" charset="0"/>
              </a:defRPr>
            </a:lvl2pPr>
            <a:lvl3pPr>
              <a:lnSpc>
                <a:spcPct val="100000"/>
              </a:lnSpc>
              <a:defRPr sz="2400">
                <a:latin typeface="Calibri" panose="020F0502020204030204" pitchFamily="34" charset="0"/>
              </a:defRPr>
            </a:lvl3pPr>
            <a:lvl4pPr>
              <a:lnSpc>
                <a:spcPct val="100000"/>
              </a:lnSpc>
              <a:defRPr sz="2000">
                <a:latin typeface="Calibri" panose="020F0502020204030204" pitchFamily="34" charset="0"/>
              </a:defRPr>
            </a:lvl4pPr>
            <a:lvl5pPr>
              <a:lnSpc>
                <a:spcPct val="100000"/>
              </a:lnSpc>
              <a:defRPr sz="2000">
                <a:latin typeface="Calibri" panose="020F0502020204030204" pitchFamily="34" charset="0"/>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M1 Assessment | Network Service | Aastha Verma</a:t>
            </a:r>
          </a:p>
        </p:txBody>
      </p:sp>
    </p:spTree>
    <p:extLst>
      <p:ext uri="{BB962C8B-B14F-4D97-AF65-F5344CB8AC3E}">
        <p14:creationId xmlns:p14="http://schemas.microsoft.com/office/powerpoint/2010/main" val="28438061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81836" t="-4713" b="16530"/>
          <a:stretch/>
        </p:blipFill>
        <p:spPr>
          <a:xfrm>
            <a:off x="11547793" y="188640"/>
            <a:ext cx="424356" cy="459624"/>
          </a:xfrm>
          <a:prstGeom prst="rect">
            <a:avLst/>
          </a:prstGeom>
        </p:spPr>
      </p:pic>
      <p:sp>
        <p:nvSpPr>
          <p:cNvPr id="12"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47804" y="3657600"/>
            <a:ext cx="6353596" cy="1698343"/>
          </a:xfrm>
          <a:prstGeom prst="rect">
            <a:avLst/>
          </a:prstGeom>
        </p:spPr>
        <p:txBody>
          <a:bodyPr anchor="b">
            <a:noAutofit/>
          </a:bodyPr>
          <a:lstStyle>
            <a:lvl1pPr marL="0" indent="0">
              <a:lnSpc>
                <a:spcPts val="3000"/>
              </a:lnSpc>
              <a:buNone/>
              <a:defRPr sz="4400" b="1">
                <a:solidFill>
                  <a:srgbClr val="12ABDB"/>
                </a:solidFill>
                <a:latin typeface="Calibri" panose="020F0502020204030204" pitchFamily="34" charset="0"/>
              </a:defRPr>
            </a:lvl1pPr>
            <a:lvl2pPr marL="457200" indent="0">
              <a:buNone/>
              <a:defRPr sz="6000">
                <a:solidFill>
                  <a:schemeClr val="bg1"/>
                </a:solidFill>
              </a:defRPr>
            </a:lvl2pPr>
          </a:lstStyle>
          <a:p>
            <a:pPr lvl="0"/>
            <a:r>
              <a:rPr lang="en-US" dirty="0"/>
              <a:t>Click to insert section title</a:t>
            </a:r>
            <a:endParaRPr lang="pt-PT" dirty="0"/>
          </a:p>
        </p:txBody>
      </p:sp>
    </p:spTree>
    <p:extLst>
      <p:ext uri="{BB962C8B-B14F-4D97-AF65-F5344CB8AC3E}">
        <p14:creationId xmlns:p14="http://schemas.microsoft.com/office/powerpoint/2010/main" val="272703961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Section Opener4">
    <p:spTree>
      <p:nvGrpSpPr>
        <p:cNvPr id="1" name=""/>
        <p:cNvGrpSpPr/>
        <p:nvPr/>
      </p:nvGrpSpPr>
      <p:grpSpPr>
        <a:xfrm>
          <a:off x="0" y="0"/>
          <a:ext cx="0" cy="0"/>
          <a:chOff x="0" y="0"/>
          <a:chExt cx="0" cy="0"/>
        </a:xfrm>
      </p:grpSpPr>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rgbClr val="FF304C"/>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47804" y="3657600"/>
            <a:ext cx="6353596" cy="1698343"/>
          </a:xfrm>
          <a:prstGeom prst="rect">
            <a:avLst/>
          </a:prstGeom>
        </p:spPr>
        <p:txBody>
          <a:bodyPr anchor="b">
            <a:noAutofit/>
          </a:bodyPr>
          <a:lstStyle>
            <a:lvl1pPr marL="0" indent="0">
              <a:lnSpc>
                <a:spcPts val="3000"/>
              </a:lnSpc>
              <a:buNone/>
              <a:defRPr sz="4400" b="1">
                <a:solidFill>
                  <a:srgbClr val="FF304C"/>
                </a:solidFill>
                <a:latin typeface="Calibri" panose="020F0502020204030204" pitchFamily="34" charset="0"/>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29377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image" Target="../media/image2.svg"/><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image" Target="../media/image1.png"/><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theme" Target="../theme/theme2.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image" Target="../media/image2.svg"/><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image" Target="../media/image1.png"/><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image" Target="../media/image2.svg"/><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image" Target="../media/image1.png"/><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theme" Target="../theme/theme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5" Type="http://schemas.openxmlformats.org/officeDocument/2006/relationships/slideLayout" Target="../slideLayouts/slideLayout98.xml"/><Relationship Id="rId10" Type="http://schemas.openxmlformats.org/officeDocument/2006/relationships/image" Target="../media/image2.svg"/><Relationship Id="rId4" Type="http://schemas.openxmlformats.org/officeDocument/2006/relationships/slideLayout" Target="../slideLayouts/slideLayout97.xml"/><Relationship Id="rId9"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26" Type="http://schemas.openxmlformats.org/officeDocument/2006/relationships/image" Target="../media/image2.svg"/><Relationship Id="rId3" Type="http://schemas.openxmlformats.org/officeDocument/2006/relationships/slideLayout" Target="../slideLayouts/slideLayout103.xml"/><Relationship Id="rId21" Type="http://schemas.openxmlformats.org/officeDocument/2006/relationships/slideLayout" Target="../slideLayouts/slideLayout121.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5" Type="http://schemas.openxmlformats.org/officeDocument/2006/relationships/image" Target="../media/image1.png"/><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slideLayout" Target="../slideLayouts/slideLayout120.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24" Type="http://schemas.openxmlformats.org/officeDocument/2006/relationships/theme" Target="../theme/theme6.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23" Type="http://schemas.openxmlformats.org/officeDocument/2006/relationships/slideLayout" Target="../slideLayouts/slideLayout123.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slideLayout" Target="../slideLayouts/slideLayout12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26" Type="http://schemas.openxmlformats.org/officeDocument/2006/relationships/slideLayout" Target="../slideLayouts/slideLayout149.xml"/><Relationship Id="rId3" Type="http://schemas.openxmlformats.org/officeDocument/2006/relationships/slideLayout" Target="../slideLayouts/slideLayout126.xml"/><Relationship Id="rId21" Type="http://schemas.openxmlformats.org/officeDocument/2006/relationships/slideLayout" Target="../slideLayouts/slideLayout144.xml"/><Relationship Id="rId34" Type="http://schemas.openxmlformats.org/officeDocument/2006/relationships/slideLayout" Target="../slideLayouts/slideLayout157.xml"/><Relationship Id="rId7" Type="http://schemas.openxmlformats.org/officeDocument/2006/relationships/slideLayout" Target="../slideLayouts/slideLayout130.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5" Type="http://schemas.openxmlformats.org/officeDocument/2006/relationships/slideLayout" Target="../slideLayouts/slideLayout148.xml"/><Relationship Id="rId33" Type="http://schemas.openxmlformats.org/officeDocument/2006/relationships/slideLayout" Target="../slideLayouts/slideLayout156.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slideLayout" Target="../slideLayouts/slideLayout143.xml"/><Relationship Id="rId29" Type="http://schemas.openxmlformats.org/officeDocument/2006/relationships/slideLayout" Target="../slideLayouts/slideLayout152.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24" Type="http://schemas.openxmlformats.org/officeDocument/2006/relationships/slideLayout" Target="../slideLayouts/slideLayout147.xml"/><Relationship Id="rId32" Type="http://schemas.openxmlformats.org/officeDocument/2006/relationships/slideLayout" Target="../slideLayouts/slideLayout155.xml"/><Relationship Id="rId37" Type="http://schemas.openxmlformats.org/officeDocument/2006/relationships/image" Target="../media/image2.svg"/><Relationship Id="rId5" Type="http://schemas.openxmlformats.org/officeDocument/2006/relationships/slideLayout" Target="../slideLayouts/slideLayout128.xml"/><Relationship Id="rId15" Type="http://schemas.openxmlformats.org/officeDocument/2006/relationships/slideLayout" Target="../slideLayouts/slideLayout138.xml"/><Relationship Id="rId23" Type="http://schemas.openxmlformats.org/officeDocument/2006/relationships/slideLayout" Target="../slideLayouts/slideLayout146.xml"/><Relationship Id="rId28" Type="http://schemas.openxmlformats.org/officeDocument/2006/relationships/slideLayout" Target="../slideLayouts/slideLayout151.xml"/><Relationship Id="rId36" Type="http://schemas.openxmlformats.org/officeDocument/2006/relationships/image" Target="../media/image1.png"/><Relationship Id="rId10" Type="http://schemas.openxmlformats.org/officeDocument/2006/relationships/slideLayout" Target="../slideLayouts/slideLayout133.xml"/><Relationship Id="rId19" Type="http://schemas.openxmlformats.org/officeDocument/2006/relationships/slideLayout" Target="../slideLayouts/slideLayout142.xml"/><Relationship Id="rId31" Type="http://schemas.openxmlformats.org/officeDocument/2006/relationships/slideLayout" Target="../slideLayouts/slideLayout154.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slideLayout" Target="../slideLayouts/slideLayout145.xml"/><Relationship Id="rId27" Type="http://schemas.openxmlformats.org/officeDocument/2006/relationships/slideLayout" Target="../slideLayouts/slideLayout150.xml"/><Relationship Id="rId30" Type="http://schemas.openxmlformats.org/officeDocument/2006/relationships/slideLayout" Target="../slideLayouts/slideLayout153.xml"/><Relationship Id="rId35"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2" Type="http://schemas.openxmlformats.org/officeDocument/2006/relationships/slideLayout" Target="../slideLayouts/slideLayout159.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5" Type="http://schemas.openxmlformats.org/officeDocument/2006/relationships/theme" Target="../theme/theme8.xml"/><Relationship Id="rId10" Type="http://schemas.openxmlformats.org/officeDocument/2006/relationships/slideLayout" Target="../slideLayouts/slideLayout167.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15" cstate="print">
            <a:extLst>
              <a:ext uri="{96DAC541-7B7A-43D3-8B79-37D633B846F1}">
                <asvg:svgBlip xmlns="" xmlns:asvg="http://schemas.microsoft.com/office/drawing/2016/SVG/main" r:embed="rId19"/>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1226527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727" r:id="rId7"/>
    <p:sldLayoutId id="2147483728" r:id="rId8"/>
    <p:sldLayoutId id="2147483729" r:id="rId9"/>
    <p:sldLayoutId id="2147483730" r:id="rId10"/>
    <p:sldLayoutId id="2147483731" r:id="rId11"/>
    <p:sldLayoutId id="2147483736" r:id="rId12"/>
    <p:sldLayoutId id="2147483737" r:id="rId13"/>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5" cstate="print">
            <a:extLst>
              <a:ext uri="{96DAC541-7B7A-43D3-8B79-37D633B846F1}">
                <asvg:svgBlip xmlns="" xmlns:asvg="http://schemas.microsoft.com/office/drawing/2016/SVG/main" r:embed="rId26"/>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267345606"/>
      </p:ext>
    </p:extLst>
  </p:cSld>
  <p:clrMap bg1="lt1" tx1="dk1" bg2="lt2" tx2="dk2" accent1="accent1" accent2="accent2" accent3="accent3" accent4="accent4" accent5="accent5" accent6="accent6" hlink="hlink" folHlink="folHlink"/>
  <p:sldLayoutIdLst>
    <p:sldLayoutId id="2147483669" r:id="rId1"/>
    <p:sldLayoutId id="2147483671" r:id="rId2"/>
    <p:sldLayoutId id="2147483670" r:id="rId3"/>
    <p:sldLayoutId id="2147483672" r:id="rId4"/>
    <p:sldLayoutId id="2147483677" r:id="rId5"/>
    <p:sldLayoutId id="2147483726" r:id="rId6"/>
    <p:sldLayoutId id="2147483673" r:id="rId7"/>
    <p:sldLayoutId id="2147483674" r:id="rId8"/>
    <p:sldLayoutId id="2147483675" r:id="rId9"/>
    <p:sldLayoutId id="2147483676"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0" r:id="rId23"/>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6" cstate="print">
            <a:extLst>
              <a:ext uri="{96DAC541-7B7A-43D3-8B79-37D633B846F1}">
                <asvg:svgBlip xmlns="" xmlns:asvg="http://schemas.microsoft.com/office/drawing/2016/SVG/main" r:embed="rId37"/>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06564661"/>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 id="2147483718" r:id="rId27"/>
    <p:sldLayoutId id="2147483719" r:id="rId28"/>
    <p:sldLayoutId id="2147483720" r:id="rId29"/>
    <p:sldLayoutId id="2147483721" r:id="rId30"/>
    <p:sldLayoutId id="2147483722" r:id="rId31"/>
    <p:sldLayoutId id="2147483723" r:id="rId32"/>
    <p:sldLayoutId id="2147483724" r:id="rId33"/>
    <p:sldLayoutId id="2147483732" r:id="rId3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5">
            <a:extLst>
              <a:ext uri="{96DAC541-7B7A-43D3-8B79-37D633B846F1}">
                <asvg:svgBlip xmlns="" xmlns:asvg="http://schemas.microsoft.com/office/drawing/2016/SVG/main" r:embed="rId26"/>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Capgemini Blue</a:t>
            </a:r>
          </a:p>
          <a:p>
            <a:pPr marL="171450"/>
            <a:r>
              <a:rPr lang="en-US" sz="600" dirty="0">
                <a:solidFill>
                  <a:prstClr val="white"/>
                </a:solidFill>
              </a:rPr>
              <a:t>R 0</a:t>
            </a:r>
          </a:p>
          <a:p>
            <a:pPr marL="171450"/>
            <a:r>
              <a:rPr lang="en-US" sz="600" dirty="0">
                <a:solidFill>
                  <a:prstClr val="white"/>
                </a:solidFill>
              </a:rPr>
              <a:t>G 112</a:t>
            </a:r>
          </a:p>
          <a:p>
            <a:pPr marL="171450"/>
            <a:r>
              <a:rPr lang="en-US" sz="600" dirty="0">
                <a:solidFill>
                  <a:prstClr val="white"/>
                </a:solidFill>
              </a:rPr>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Vibrant</a:t>
            </a:r>
            <a:br>
              <a:rPr lang="en-US" sz="600" b="1" dirty="0">
                <a:solidFill>
                  <a:prstClr val="white"/>
                </a:solidFill>
              </a:rPr>
            </a:br>
            <a:r>
              <a:rPr lang="en-US" sz="600" b="1" dirty="0">
                <a:solidFill>
                  <a:prstClr val="white"/>
                </a:solidFill>
              </a:rPr>
              <a:t>Blue</a:t>
            </a:r>
          </a:p>
          <a:p>
            <a:pPr marL="171450"/>
            <a:r>
              <a:rPr lang="en-US" sz="600" dirty="0">
                <a:solidFill>
                  <a:prstClr val="white"/>
                </a:solidFill>
              </a:rPr>
              <a:t>R 18</a:t>
            </a:r>
          </a:p>
          <a:p>
            <a:pPr marL="171450"/>
            <a:r>
              <a:rPr lang="en-US" sz="600" dirty="0">
                <a:solidFill>
                  <a:prstClr val="white"/>
                </a:solidFill>
              </a:rPr>
              <a:t>G 171</a:t>
            </a:r>
          </a:p>
          <a:p>
            <a:pPr marL="171450"/>
            <a:r>
              <a:rPr lang="en-US" sz="600" dirty="0">
                <a:solidFill>
                  <a:prstClr val="white"/>
                </a:solidFill>
              </a:rPr>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Deep</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43</a:t>
            </a:r>
          </a:p>
          <a:p>
            <a:pPr marL="171450"/>
            <a:r>
              <a:rPr lang="en-US" sz="600" dirty="0">
                <a:solidFill>
                  <a:prstClr val="white"/>
                </a:solidFill>
              </a:rPr>
              <a:t>G 10</a:t>
            </a:r>
          </a:p>
          <a:p>
            <a:pPr marL="171450"/>
            <a:r>
              <a:rPr lang="en-US" sz="600" dirty="0">
                <a:solidFill>
                  <a:prstClr val="white"/>
                </a:solidFill>
              </a:rPr>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Tech</a:t>
            </a:r>
            <a:br>
              <a:rPr lang="en-US" sz="600" b="1" dirty="0">
                <a:solidFill>
                  <a:prstClr val="white"/>
                </a:solidFill>
              </a:rPr>
            </a:br>
            <a:r>
              <a:rPr lang="en-US" sz="600" b="1" dirty="0">
                <a:solidFill>
                  <a:prstClr val="white"/>
                </a:solidFill>
              </a:rPr>
              <a:t>Red</a:t>
            </a:r>
          </a:p>
          <a:p>
            <a:pPr marL="171450"/>
            <a:r>
              <a:rPr lang="en-US" sz="600" dirty="0">
                <a:solidFill>
                  <a:prstClr val="white"/>
                </a:solidFill>
              </a:rPr>
              <a:t>R 255</a:t>
            </a:r>
          </a:p>
          <a:p>
            <a:pPr marL="171450"/>
            <a:r>
              <a:rPr lang="en-US" sz="600" dirty="0">
                <a:solidFill>
                  <a:prstClr val="white"/>
                </a:solidFill>
              </a:rPr>
              <a:t>G 48</a:t>
            </a:r>
          </a:p>
          <a:p>
            <a:pPr marL="171450"/>
            <a:r>
              <a:rPr lang="en-US" sz="600" dirty="0">
                <a:solidFill>
                  <a:prstClr val="white"/>
                </a:solidFill>
              </a:rPr>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Zest</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149</a:t>
            </a:r>
          </a:p>
          <a:p>
            <a:pPr marL="171450"/>
            <a:r>
              <a:rPr lang="en-US" sz="600" dirty="0">
                <a:solidFill>
                  <a:prstClr val="white"/>
                </a:solidFill>
              </a:rPr>
              <a:t>G 230</a:t>
            </a:r>
          </a:p>
          <a:p>
            <a:pPr marL="171450"/>
            <a:r>
              <a:rPr lang="en-US" sz="600" dirty="0">
                <a:solidFill>
                  <a:prstClr val="white"/>
                </a:solidFill>
              </a:rPr>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Capgemini Blue</a:t>
            </a:r>
            <a:r>
              <a:rPr lang="en-US" sz="600" dirty="0">
                <a:solidFill>
                  <a:prstClr val="white"/>
                </a:solidFill>
              </a:rPr>
              <a:t> (-50%)</a:t>
            </a:r>
          </a:p>
          <a:p>
            <a:pPr marL="171450"/>
            <a:r>
              <a:rPr lang="en-US" sz="600" dirty="0">
                <a:solidFill>
                  <a:prstClr val="white"/>
                </a:solidFill>
              </a:rPr>
              <a:t>R 128</a:t>
            </a:r>
          </a:p>
          <a:p>
            <a:pPr marL="171450"/>
            <a:r>
              <a:rPr lang="en-US" sz="600" dirty="0">
                <a:solidFill>
                  <a:prstClr val="white"/>
                </a:solidFill>
              </a:rPr>
              <a:t>G 184</a:t>
            </a:r>
          </a:p>
          <a:p>
            <a:pPr marL="171450"/>
            <a:r>
              <a:rPr lang="en-US" sz="600" dirty="0">
                <a:solidFill>
                  <a:prstClr val="white"/>
                </a:solidFill>
              </a:rPr>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Vibrant</a:t>
            </a:r>
            <a:br>
              <a:rPr lang="en-US" sz="600" b="1" dirty="0">
                <a:solidFill>
                  <a:prstClr val="white"/>
                </a:solidFill>
              </a:rPr>
            </a:br>
            <a:r>
              <a:rPr lang="en-US" sz="600" b="1" dirty="0">
                <a:solidFill>
                  <a:prstClr val="white"/>
                </a:solidFill>
              </a:rPr>
              <a:t>Blue</a:t>
            </a:r>
            <a:r>
              <a:rPr lang="en-US" sz="600" dirty="0">
                <a:solidFill>
                  <a:prstClr val="white"/>
                </a:solidFill>
              </a:rPr>
              <a:t> (-50%)</a:t>
            </a:r>
          </a:p>
          <a:p>
            <a:pPr marL="171450"/>
            <a:r>
              <a:rPr lang="en-US" sz="600" dirty="0">
                <a:solidFill>
                  <a:prstClr val="white"/>
                </a:solidFill>
              </a:rPr>
              <a:t>R 136</a:t>
            </a:r>
          </a:p>
          <a:p>
            <a:pPr marL="171450"/>
            <a:r>
              <a:rPr lang="en-US" sz="600" dirty="0">
                <a:solidFill>
                  <a:prstClr val="white"/>
                </a:solidFill>
              </a:rPr>
              <a:t>G 213</a:t>
            </a:r>
          </a:p>
          <a:p>
            <a:pPr marL="171450"/>
            <a:r>
              <a:rPr lang="en-US" sz="600" dirty="0">
                <a:solidFill>
                  <a:prstClr val="white"/>
                </a:solidFill>
              </a:rPr>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109</a:t>
            </a:r>
          </a:p>
          <a:p>
            <a:pPr marL="171450"/>
            <a:r>
              <a:rPr lang="en-US" sz="600" dirty="0">
                <a:solidFill>
                  <a:prstClr val="white"/>
                </a:solidFill>
              </a:rPr>
              <a:t>G 100</a:t>
            </a:r>
          </a:p>
          <a:p>
            <a:pPr marL="171450"/>
            <a:r>
              <a:rPr lang="en-US" sz="600" dirty="0">
                <a:solidFill>
                  <a:prstClr val="white"/>
                </a:solidFill>
              </a:rPr>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Orange</a:t>
            </a:r>
          </a:p>
          <a:p>
            <a:pPr marL="171450"/>
            <a:r>
              <a:rPr lang="en-US" sz="600" dirty="0">
                <a:solidFill>
                  <a:prstClr val="white"/>
                </a:solidFill>
              </a:rPr>
              <a:t>R 255</a:t>
            </a:r>
          </a:p>
          <a:p>
            <a:pPr marL="171450"/>
            <a:r>
              <a:rPr lang="en-US" sz="600" dirty="0">
                <a:solidFill>
                  <a:prstClr val="white"/>
                </a:solidFill>
              </a:rPr>
              <a:t>G 99</a:t>
            </a:r>
          </a:p>
          <a:p>
            <a:pPr marL="171450"/>
            <a:r>
              <a:rPr lang="en-US" sz="600" dirty="0">
                <a:solidFill>
                  <a:prstClr val="white"/>
                </a:solidFill>
              </a:rPr>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200</a:t>
            </a:r>
          </a:p>
          <a:p>
            <a:pPr marL="171450"/>
            <a:r>
              <a:rPr lang="en-US" sz="600" dirty="0">
                <a:solidFill>
                  <a:prstClr val="white"/>
                </a:solidFill>
              </a:rPr>
              <a:t>G 255</a:t>
            </a:r>
          </a:p>
          <a:p>
            <a:pPr marL="171450"/>
            <a:r>
              <a:rPr lang="en-US" sz="600" dirty="0">
                <a:solidFill>
                  <a:prstClr val="white"/>
                </a:solidFill>
              </a:rPr>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Purple</a:t>
            </a:r>
          </a:p>
          <a:p>
            <a:pPr marL="171450"/>
            <a:r>
              <a:rPr lang="en-US" sz="600" dirty="0">
                <a:solidFill>
                  <a:prstClr val="white"/>
                </a:solidFill>
              </a:rPr>
              <a:t>R 126</a:t>
            </a:r>
          </a:p>
          <a:p>
            <a:pPr marL="171450"/>
            <a:r>
              <a:rPr lang="en-US" sz="600" dirty="0">
                <a:solidFill>
                  <a:prstClr val="white"/>
                </a:solidFill>
              </a:rPr>
              <a:t>G 57</a:t>
            </a:r>
          </a:p>
          <a:p>
            <a:pPr marL="171450"/>
            <a:r>
              <a:rPr lang="en-US" sz="600" dirty="0">
                <a:solidFill>
                  <a:prstClr val="white"/>
                </a:solidFill>
              </a:rPr>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Green</a:t>
            </a:r>
          </a:p>
          <a:p>
            <a:pPr marL="171450"/>
            <a:r>
              <a:rPr lang="en-US" sz="600" dirty="0">
                <a:solidFill>
                  <a:prstClr val="white"/>
                </a:solidFill>
              </a:rPr>
              <a:t>R 0</a:t>
            </a:r>
          </a:p>
          <a:p>
            <a:pPr marL="171450"/>
            <a:r>
              <a:rPr lang="en-US" sz="600" dirty="0">
                <a:solidFill>
                  <a:prstClr val="white"/>
                </a:solidFill>
              </a:rPr>
              <a:t>G 195</a:t>
            </a:r>
          </a:p>
          <a:p>
            <a:pPr marL="171450"/>
            <a:r>
              <a:rPr lang="en-US" sz="600" dirty="0">
                <a:solidFill>
                  <a:prstClr val="white"/>
                </a:solidFill>
              </a:rPr>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Dark</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21</a:t>
            </a:r>
          </a:p>
          <a:p>
            <a:pPr marL="171450"/>
            <a:r>
              <a:rPr lang="en-US" sz="600" dirty="0">
                <a:solidFill>
                  <a:prstClr val="white"/>
                </a:solidFill>
              </a:rPr>
              <a:t>G 99</a:t>
            </a:r>
          </a:p>
          <a:p>
            <a:pPr marL="171450"/>
            <a:r>
              <a:rPr lang="en-US" sz="600" dirty="0">
                <a:solidFill>
                  <a:prstClr val="white"/>
                </a:solidFill>
              </a:rPr>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Aqua</a:t>
            </a:r>
          </a:p>
          <a:p>
            <a:pPr marL="171450"/>
            <a:r>
              <a:rPr lang="en-US" sz="600" dirty="0">
                <a:solidFill>
                  <a:prstClr val="white"/>
                </a:solidFill>
              </a:rPr>
              <a:t>R 15</a:t>
            </a:r>
          </a:p>
          <a:p>
            <a:pPr marL="171450"/>
            <a:r>
              <a:rPr lang="en-US" sz="600" dirty="0">
                <a:solidFill>
                  <a:prstClr val="white"/>
                </a:solidFill>
              </a:rPr>
              <a:t>G 153</a:t>
            </a:r>
          </a:p>
          <a:p>
            <a:pPr marL="171450"/>
            <a:r>
              <a:rPr lang="en-US" sz="600" dirty="0">
                <a:solidFill>
                  <a:prstClr val="white"/>
                </a:solidFill>
              </a:rPr>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Aqua</a:t>
            </a:r>
          </a:p>
          <a:p>
            <a:pPr marL="171450"/>
            <a:r>
              <a:rPr lang="en-US" sz="600" dirty="0">
                <a:solidFill>
                  <a:prstClr val="white"/>
                </a:solidFill>
              </a:rPr>
              <a:t>R 1</a:t>
            </a:r>
          </a:p>
          <a:p>
            <a:pPr marL="171450"/>
            <a:r>
              <a:rPr lang="en-US" sz="600" dirty="0">
                <a:solidFill>
                  <a:prstClr val="white"/>
                </a:solidFill>
              </a:rPr>
              <a:t>G 209</a:t>
            </a:r>
          </a:p>
          <a:p>
            <a:pPr marL="171450"/>
            <a:r>
              <a:rPr lang="en-US" sz="600" dirty="0">
                <a:solidFill>
                  <a:prstClr val="white"/>
                </a:solidFill>
              </a:rPr>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Peach</a:t>
            </a:r>
          </a:p>
          <a:p>
            <a:pPr marL="171450"/>
            <a:r>
              <a:rPr lang="en-US" sz="600" dirty="0">
                <a:solidFill>
                  <a:prstClr val="white"/>
                </a:solidFill>
              </a:rPr>
              <a:t>R 255</a:t>
            </a:r>
          </a:p>
          <a:p>
            <a:pPr marL="171450"/>
            <a:r>
              <a:rPr lang="en-US" sz="600" dirty="0">
                <a:solidFill>
                  <a:prstClr val="white"/>
                </a:solidFill>
              </a:rPr>
              <a:t>G 126</a:t>
            </a:r>
          </a:p>
          <a:p>
            <a:pPr marL="171450"/>
            <a:r>
              <a:rPr lang="en-US" sz="600" dirty="0">
                <a:solidFill>
                  <a:prstClr val="white"/>
                </a:solidFill>
              </a:rPr>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Light</a:t>
            </a:r>
            <a:br>
              <a:rPr lang="en-US" sz="600" b="1" dirty="0">
                <a:solidFill>
                  <a:prstClr val="white"/>
                </a:solidFill>
              </a:rPr>
            </a:br>
            <a:r>
              <a:rPr lang="en-US" sz="600" b="1" dirty="0">
                <a:solidFill>
                  <a:prstClr val="white"/>
                </a:solidFill>
              </a:rPr>
              <a:t>Claret</a:t>
            </a:r>
          </a:p>
          <a:p>
            <a:pPr marL="171450"/>
            <a:r>
              <a:rPr lang="en-US" sz="600" dirty="0">
                <a:solidFill>
                  <a:prstClr val="white"/>
                </a:solidFill>
              </a:rPr>
              <a:t>R 203</a:t>
            </a:r>
          </a:p>
          <a:p>
            <a:pPr marL="171450"/>
            <a:r>
              <a:rPr lang="en-US" sz="600" dirty="0">
                <a:solidFill>
                  <a:prstClr val="white"/>
                </a:solidFill>
              </a:rPr>
              <a:t>G 41</a:t>
            </a:r>
          </a:p>
          <a:p>
            <a:pPr marL="171450"/>
            <a:r>
              <a:rPr lang="en-US" sz="600" dirty="0">
                <a:solidFill>
                  <a:prstClr val="white"/>
                </a:solidFill>
              </a:rPr>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Claret</a:t>
            </a:r>
          </a:p>
          <a:p>
            <a:pPr marL="171450"/>
            <a:r>
              <a:rPr lang="en-US" sz="600" dirty="0">
                <a:solidFill>
                  <a:prstClr val="white"/>
                </a:solidFill>
              </a:rPr>
              <a:t>R 134</a:t>
            </a:r>
          </a:p>
          <a:p>
            <a:pPr marL="171450"/>
            <a:r>
              <a:rPr lang="en-US" sz="600" dirty="0">
                <a:solidFill>
                  <a:prstClr val="white"/>
                </a:solidFill>
              </a:rPr>
              <a:t>G 8</a:t>
            </a:r>
          </a:p>
          <a:p>
            <a:pPr marL="171450"/>
            <a:r>
              <a:rPr lang="en-US" sz="600" dirty="0">
                <a:solidFill>
                  <a:prstClr val="white"/>
                </a:solidFill>
              </a:rPr>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Dark</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71</a:t>
            </a:r>
          </a:p>
          <a:p>
            <a:pPr marL="171450"/>
            <a:r>
              <a:rPr lang="en-US" sz="600" dirty="0">
                <a:solidFill>
                  <a:prstClr val="white"/>
                </a:solidFill>
              </a:rPr>
              <a:t>G 1</a:t>
            </a:r>
          </a:p>
          <a:p>
            <a:pPr marL="171450"/>
            <a:r>
              <a:rPr lang="en-US" sz="600" dirty="0">
                <a:solidFill>
                  <a:prstClr val="white"/>
                </a:solidFill>
              </a:rPr>
              <a:t>B 167</a:t>
            </a:r>
          </a:p>
        </p:txBody>
      </p:sp>
    </p:spTree>
    <p:extLst>
      <p:ext uri="{BB962C8B-B14F-4D97-AF65-F5344CB8AC3E}">
        <p14:creationId xmlns:p14="http://schemas.microsoft.com/office/powerpoint/2010/main" val="2687919003"/>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9">
            <a:extLst>
              <a:ext uri="{96DAC541-7B7A-43D3-8B79-37D633B846F1}">
                <asvg:svgBlip xmlns="" xmlns:asvg="http://schemas.microsoft.com/office/drawing/2016/SVG/main" r:embed="rId10"/>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780963955"/>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5">
            <a:extLst>
              <a:ext uri="{96DAC541-7B7A-43D3-8B79-37D633B846F1}">
                <asvg:svgBlip xmlns="" xmlns:asvg="http://schemas.microsoft.com/office/drawing/2016/SVG/main" r:embed="rId26"/>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Capgemini Blue</a:t>
            </a:r>
          </a:p>
          <a:p>
            <a:pPr marL="171450"/>
            <a:r>
              <a:rPr lang="en-US" sz="600" dirty="0">
                <a:solidFill>
                  <a:prstClr val="white"/>
                </a:solidFill>
              </a:rPr>
              <a:t>R 0</a:t>
            </a:r>
          </a:p>
          <a:p>
            <a:pPr marL="171450"/>
            <a:r>
              <a:rPr lang="en-US" sz="600" dirty="0">
                <a:solidFill>
                  <a:prstClr val="white"/>
                </a:solidFill>
              </a:rPr>
              <a:t>G 112</a:t>
            </a:r>
          </a:p>
          <a:p>
            <a:pPr marL="171450"/>
            <a:r>
              <a:rPr lang="en-US" sz="600" dirty="0">
                <a:solidFill>
                  <a:prstClr val="white"/>
                </a:solidFill>
              </a:rPr>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Vibrant</a:t>
            </a:r>
            <a:br>
              <a:rPr lang="en-US" sz="600" b="1" dirty="0">
                <a:solidFill>
                  <a:prstClr val="white"/>
                </a:solidFill>
              </a:rPr>
            </a:br>
            <a:r>
              <a:rPr lang="en-US" sz="600" b="1" dirty="0">
                <a:solidFill>
                  <a:prstClr val="white"/>
                </a:solidFill>
              </a:rPr>
              <a:t>Blue</a:t>
            </a:r>
          </a:p>
          <a:p>
            <a:pPr marL="171450"/>
            <a:r>
              <a:rPr lang="en-US" sz="600" dirty="0">
                <a:solidFill>
                  <a:prstClr val="white"/>
                </a:solidFill>
              </a:rPr>
              <a:t>R 18</a:t>
            </a:r>
          </a:p>
          <a:p>
            <a:pPr marL="171450"/>
            <a:r>
              <a:rPr lang="en-US" sz="600" dirty="0">
                <a:solidFill>
                  <a:prstClr val="white"/>
                </a:solidFill>
              </a:rPr>
              <a:t>G 171</a:t>
            </a:r>
          </a:p>
          <a:p>
            <a:pPr marL="171450"/>
            <a:r>
              <a:rPr lang="en-US" sz="600" dirty="0">
                <a:solidFill>
                  <a:prstClr val="white"/>
                </a:solidFill>
              </a:rPr>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Deep</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43</a:t>
            </a:r>
          </a:p>
          <a:p>
            <a:pPr marL="171450"/>
            <a:r>
              <a:rPr lang="en-US" sz="600" dirty="0">
                <a:solidFill>
                  <a:prstClr val="white"/>
                </a:solidFill>
              </a:rPr>
              <a:t>G 10</a:t>
            </a:r>
          </a:p>
          <a:p>
            <a:pPr marL="171450"/>
            <a:r>
              <a:rPr lang="en-US" sz="600" dirty="0">
                <a:solidFill>
                  <a:prstClr val="white"/>
                </a:solidFill>
              </a:rPr>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Tech</a:t>
            </a:r>
            <a:br>
              <a:rPr lang="en-US" sz="600" b="1" dirty="0">
                <a:solidFill>
                  <a:prstClr val="white"/>
                </a:solidFill>
              </a:rPr>
            </a:br>
            <a:r>
              <a:rPr lang="en-US" sz="600" b="1" dirty="0">
                <a:solidFill>
                  <a:prstClr val="white"/>
                </a:solidFill>
              </a:rPr>
              <a:t>Red</a:t>
            </a:r>
          </a:p>
          <a:p>
            <a:pPr marL="171450"/>
            <a:r>
              <a:rPr lang="en-US" sz="600" dirty="0">
                <a:solidFill>
                  <a:prstClr val="white"/>
                </a:solidFill>
              </a:rPr>
              <a:t>R 255</a:t>
            </a:r>
          </a:p>
          <a:p>
            <a:pPr marL="171450"/>
            <a:r>
              <a:rPr lang="en-US" sz="600" dirty="0">
                <a:solidFill>
                  <a:prstClr val="white"/>
                </a:solidFill>
              </a:rPr>
              <a:t>G 48</a:t>
            </a:r>
          </a:p>
          <a:p>
            <a:pPr marL="171450"/>
            <a:r>
              <a:rPr lang="en-US" sz="600" dirty="0">
                <a:solidFill>
                  <a:prstClr val="white"/>
                </a:solidFill>
              </a:rPr>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Zest</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149</a:t>
            </a:r>
          </a:p>
          <a:p>
            <a:pPr marL="171450"/>
            <a:r>
              <a:rPr lang="en-US" sz="600" dirty="0">
                <a:solidFill>
                  <a:prstClr val="white"/>
                </a:solidFill>
              </a:rPr>
              <a:t>G 230</a:t>
            </a:r>
          </a:p>
          <a:p>
            <a:pPr marL="171450"/>
            <a:r>
              <a:rPr lang="en-US" sz="600" dirty="0">
                <a:solidFill>
                  <a:prstClr val="white"/>
                </a:solidFill>
              </a:rPr>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Capgemini Blue</a:t>
            </a:r>
            <a:r>
              <a:rPr lang="en-US" sz="600" dirty="0">
                <a:solidFill>
                  <a:prstClr val="white"/>
                </a:solidFill>
              </a:rPr>
              <a:t> (-50%)</a:t>
            </a:r>
          </a:p>
          <a:p>
            <a:pPr marL="171450"/>
            <a:r>
              <a:rPr lang="en-US" sz="600" dirty="0">
                <a:solidFill>
                  <a:prstClr val="white"/>
                </a:solidFill>
              </a:rPr>
              <a:t>R 128</a:t>
            </a:r>
          </a:p>
          <a:p>
            <a:pPr marL="171450"/>
            <a:r>
              <a:rPr lang="en-US" sz="600" dirty="0">
                <a:solidFill>
                  <a:prstClr val="white"/>
                </a:solidFill>
              </a:rPr>
              <a:t>G 184</a:t>
            </a:r>
          </a:p>
          <a:p>
            <a:pPr marL="171450"/>
            <a:r>
              <a:rPr lang="en-US" sz="600" dirty="0">
                <a:solidFill>
                  <a:prstClr val="white"/>
                </a:solidFill>
              </a:rPr>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Vibrant</a:t>
            </a:r>
            <a:br>
              <a:rPr lang="en-US" sz="600" b="1" dirty="0">
                <a:solidFill>
                  <a:prstClr val="white"/>
                </a:solidFill>
              </a:rPr>
            </a:br>
            <a:r>
              <a:rPr lang="en-US" sz="600" b="1" dirty="0">
                <a:solidFill>
                  <a:prstClr val="white"/>
                </a:solidFill>
              </a:rPr>
              <a:t>Blue</a:t>
            </a:r>
            <a:r>
              <a:rPr lang="en-US" sz="600" dirty="0">
                <a:solidFill>
                  <a:prstClr val="white"/>
                </a:solidFill>
              </a:rPr>
              <a:t> (-50%)</a:t>
            </a:r>
          </a:p>
          <a:p>
            <a:pPr marL="171450"/>
            <a:r>
              <a:rPr lang="en-US" sz="600" dirty="0">
                <a:solidFill>
                  <a:prstClr val="white"/>
                </a:solidFill>
              </a:rPr>
              <a:t>R 136</a:t>
            </a:r>
          </a:p>
          <a:p>
            <a:pPr marL="171450"/>
            <a:r>
              <a:rPr lang="en-US" sz="600" dirty="0">
                <a:solidFill>
                  <a:prstClr val="white"/>
                </a:solidFill>
              </a:rPr>
              <a:t>G 213</a:t>
            </a:r>
          </a:p>
          <a:p>
            <a:pPr marL="171450"/>
            <a:r>
              <a:rPr lang="en-US" sz="600" dirty="0">
                <a:solidFill>
                  <a:prstClr val="white"/>
                </a:solidFill>
              </a:rPr>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109</a:t>
            </a:r>
          </a:p>
          <a:p>
            <a:pPr marL="171450"/>
            <a:r>
              <a:rPr lang="en-US" sz="600" dirty="0">
                <a:solidFill>
                  <a:prstClr val="white"/>
                </a:solidFill>
              </a:rPr>
              <a:t>G 100</a:t>
            </a:r>
          </a:p>
          <a:p>
            <a:pPr marL="171450"/>
            <a:r>
              <a:rPr lang="en-US" sz="600" dirty="0">
                <a:solidFill>
                  <a:prstClr val="white"/>
                </a:solidFill>
              </a:rPr>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Orange</a:t>
            </a:r>
          </a:p>
          <a:p>
            <a:pPr marL="171450"/>
            <a:r>
              <a:rPr lang="en-US" sz="600" dirty="0">
                <a:solidFill>
                  <a:prstClr val="white"/>
                </a:solidFill>
              </a:rPr>
              <a:t>R 255</a:t>
            </a:r>
          </a:p>
          <a:p>
            <a:pPr marL="171450"/>
            <a:r>
              <a:rPr lang="en-US" sz="600" dirty="0">
                <a:solidFill>
                  <a:prstClr val="white"/>
                </a:solidFill>
              </a:rPr>
              <a:t>G 99</a:t>
            </a:r>
          </a:p>
          <a:p>
            <a:pPr marL="171450"/>
            <a:r>
              <a:rPr lang="en-US" sz="600" dirty="0">
                <a:solidFill>
                  <a:prstClr val="white"/>
                </a:solidFill>
              </a:rPr>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200</a:t>
            </a:r>
          </a:p>
          <a:p>
            <a:pPr marL="171450"/>
            <a:r>
              <a:rPr lang="en-US" sz="600" dirty="0">
                <a:solidFill>
                  <a:prstClr val="white"/>
                </a:solidFill>
              </a:rPr>
              <a:t>G 255</a:t>
            </a:r>
          </a:p>
          <a:p>
            <a:pPr marL="171450"/>
            <a:r>
              <a:rPr lang="en-US" sz="600" dirty="0">
                <a:solidFill>
                  <a:prstClr val="white"/>
                </a:solidFill>
              </a:rPr>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Purple</a:t>
            </a:r>
          </a:p>
          <a:p>
            <a:pPr marL="171450"/>
            <a:r>
              <a:rPr lang="en-US" sz="600" dirty="0">
                <a:solidFill>
                  <a:prstClr val="white"/>
                </a:solidFill>
              </a:rPr>
              <a:t>R 126</a:t>
            </a:r>
          </a:p>
          <a:p>
            <a:pPr marL="171450"/>
            <a:r>
              <a:rPr lang="en-US" sz="600" dirty="0">
                <a:solidFill>
                  <a:prstClr val="white"/>
                </a:solidFill>
              </a:rPr>
              <a:t>G 57</a:t>
            </a:r>
          </a:p>
          <a:p>
            <a:pPr marL="171450"/>
            <a:r>
              <a:rPr lang="en-US" sz="600" dirty="0">
                <a:solidFill>
                  <a:prstClr val="white"/>
                </a:solidFill>
              </a:rPr>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Green</a:t>
            </a:r>
          </a:p>
          <a:p>
            <a:pPr marL="171450"/>
            <a:r>
              <a:rPr lang="en-US" sz="600" dirty="0">
                <a:solidFill>
                  <a:prstClr val="white"/>
                </a:solidFill>
              </a:rPr>
              <a:t>R 0</a:t>
            </a:r>
          </a:p>
          <a:p>
            <a:pPr marL="171450"/>
            <a:r>
              <a:rPr lang="en-US" sz="600" dirty="0">
                <a:solidFill>
                  <a:prstClr val="white"/>
                </a:solidFill>
              </a:rPr>
              <a:t>G 195</a:t>
            </a:r>
          </a:p>
          <a:p>
            <a:pPr marL="171450"/>
            <a:r>
              <a:rPr lang="en-US" sz="600" dirty="0">
                <a:solidFill>
                  <a:prstClr val="white"/>
                </a:solidFill>
              </a:rPr>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Dark</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21</a:t>
            </a:r>
          </a:p>
          <a:p>
            <a:pPr marL="171450"/>
            <a:r>
              <a:rPr lang="en-US" sz="600" dirty="0">
                <a:solidFill>
                  <a:prstClr val="white"/>
                </a:solidFill>
              </a:rPr>
              <a:t>G 99</a:t>
            </a:r>
          </a:p>
          <a:p>
            <a:pPr marL="171450"/>
            <a:r>
              <a:rPr lang="en-US" sz="600" dirty="0">
                <a:solidFill>
                  <a:prstClr val="white"/>
                </a:solidFill>
              </a:rPr>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Aqua</a:t>
            </a:r>
          </a:p>
          <a:p>
            <a:pPr marL="171450"/>
            <a:r>
              <a:rPr lang="en-US" sz="600" dirty="0">
                <a:solidFill>
                  <a:prstClr val="white"/>
                </a:solidFill>
              </a:rPr>
              <a:t>R 15</a:t>
            </a:r>
          </a:p>
          <a:p>
            <a:pPr marL="171450"/>
            <a:r>
              <a:rPr lang="en-US" sz="600" dirty="0">
                <a:solidFill>
                  <a:prstClr val="white"/>
                </a:solidFill>
              </a:rPr>
              <a:t>G 153</a:t>
            </a:r>
          </a:p>
          <a:p>
            <a:pPr marL="171450"/>
            <a:r>
              <a:rPr lang="en-US" sz="600" dirty="0">
                <a:solidFill>
                  <a:prstClr val="white"/>
                </a:solidFill>
              </a:rPr>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Aqua</a:t>
            </a:r>
          </a:p>
          <a:p>
            <a:pPr marL="171450"/>
            <a:r>
              <a:rPr lang="en-US" sz="600" dirty="0">
                <a:solidFill>
                  <a:prstClr val="white"/>
                </a:solidFill>
              </a:rPr>
              <a:t>R 1</a:t>
            </a:r>
          </a:p>
          <a:p>
            <a:pPr marL="171450"/>
            <a:r>
              <a:rPr lang="en-US" sz="600" dirty="0">
                <a:solidFill>
                  <a:prstClr val="white"/>
                </a:solidFill>
              </a:rPr>
              <a:t>G 209</a:t>
            </a:r>
          </a:p>
          <a:p>
            <a:pPr marL="171450"/>
            <a:r>
              <a:rPr lang="en-US" sz="600" dirty="0">
                <a:solidFill>
                  <a:prstClr val="white"/>
                </a:solidFill>
              </a:rPr>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Peach</a:t>
            </a:r>
          </a:p>
          <a:p>
            <a:pPr marL="171450"/>
            <a:r>
              <a:rPr lang="en-US" sz="600" dirty="0">
                <a:solidFill>
                  <a:prstClr val="white"/>
                </a:solidFill>
              </a:rPr>
              <a:t>R 255</a:t>
            </a:r>
          </a:p>
          <a:p>
            <a:pPr marL="171450"/>
            <a:r>
              <a:rPr lang="en-US" sz="600" dirty="0">
                <a:solidFill>
                  <a:prstClr val="white"/>
                </a:solidFill>
              </a:rPr>
              <a:t>G 126</a:t>
            </a:r>
          </a:p>
          <a:p>
            <a:pPr marL="171450"/>
            <a:r>
              <a:rPr lang="en-US" sz="600" dirty="0">
                <a:solidFill>
                  <a:prstClr val="white"/>
                </a:solidFill>
              </a:rPr>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Light</a:t>
            </a:r>
            <a:br>
              <a:rPr lang="en-US" sz="600" b="1" dirty="0">
                <a:solidFill>
                  <a:prstClr val="white"/>
                </a:solidFill>
              </a:rPr>
            </a:br>
            <a:r>
              <a:rPr lang="en-US" sz="600" b="1" dirty="0">
                <a:solidFill>
                  <a:prstClr val="white"/>
                </a:solidFill>
              </a:rPr>
              <a:t>Claret</a:t>
            </a:r>
          </a:p>
          <a:p>
            <a:pPr marL="171450"/>
            <a:r>
              <a:rPr lang="en-US" sz="600" dirty="0">
                <a:solidFill>
                  <a:prstClr val="white"/>
                </a:solidFill>
              </a:rPr>
              <a:t>R 203</a:t>
            </a:r>
          </a:p>
          <a:p>
            <a:pPr marL="171450"/>
            <a:r>
              <a:rPr lang="en-US" sz="600" dirty="0">
                <a:solidFill>
                  <a:prstClr val="white"/>
                </a:solidFill>
              </a:rPr>
              <a:t>G 41</a:t>
            </a:r>
          </a:p>
          <a:p>
            <a:pPr marL="171450"/>
            <a:r>
              <a:rPr lang="en-US" sz="600" dirty="0">
                <a:solidFill>
                  <a:prstClr val="white"/>
                </a:solidFill>
              </a:rPr>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Claret</a:t>
            </a:r>
          </a:p>
          <a:p>
            <a:pPr marL="171450"/>
            <a:r>
              <a:rPr lang="en-US" sz="600" dirty="0">
                <a:solidFill>
                  <a:prstClr val="white"/>
                </a:solidFill>
              </a:rPr>
              <a:t>R 134</a:t>
            </a:r>
          </a:p>
          <a:p>
            <a:pPr marL="171450"/>
            <a:r>
              <a:rPr lang="en-US" sz="600" dirty="0">
                <a:solidFill>
                  <a:prstClr val="white"/>
                </a:solidFill>
              </a:rPr>
              <a:t>G 8</a:t>
            </a:r>
          </a:p>
          <a:p>
            <a:pPr marL="171450"/>
            <a:r>
              <a:rPr lang="en-US" sz="600" dirty="0">
                <a:solidFill>
                  <a:prstClr val="white"/>
                </a:solidFill>
              </a:rPr>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Dark</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71</a:t>
            </a:r>
          </a:p>
          <a:p>
            <a:pPr marL="171450"/>
            <a:r>
              <a:rPr lang="en-US" sz="600" dirty="0">
                <a:solidFill>
                  <a:prstClr val="white"/>
                </a:solidFill>
              </a:rPr>
              <a:t>G 1</a:t>
            </a:r>
          </a:p>
          <a:p>
            <a:pPr marL="171450"/>
            <a:r>
              <a:rPr lang="en-US" sz="600" dirty="0">
                <a:solidFill>
                  <a:prstClr val="white"/>
                </a:solidFill>
              </a:rPr>
              <a:t>B 167</a:t>
            </a:r>
          </a:p>
        </p:txBody>
      </p:sp>
    </p:spTree>
    <p:extLst>
      <p:ext uri="{BB962C8B-B14F-4D97-AF65-F5344CB8AC3E}">
        <p14:creationId xmlns:p14="http://schemas.microsoft.com/office/powerpoint/2010/main" val="267313785"/>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 id="2147483787" r:id="rId17"/>
    <p:sldLayoutId id="2147483788" r:id="rId18"/>
    <p:sldLayoutId id="2147483789" r:id="rId19"/>
    <p:sldLayoutId id="2147483790" r:id="rId20"/>
    <p:sldLayoutId id="2147483791" r:id="rId21"/>
    <p:sldLayoutId id="2147483792" r:id="rId22"/>
    <p:sldLayoutId id="2147483793" r:id="rId23"/>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6" cstate="print">
            <a:extLst>
              <a:ext uri="{96DAC541-7B7A-43D3-8B79-37D633B846F1}">
                <asvg:svgBlip xmlns="" xmlns:asvg="http://schemas.microsoft.com/office/drawing/2016/SVG/main" r:embed="rId37"/>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Capgemini Blue</a:t>
            </a:r>
          </a:p>
          <a:p>
            <a:pPr marL="171450"/>
            <a:r>
              <a:rPr lang="en-US" sz="600" dirty="0">
                <a:solidFill>
                  <a:prstClr val="white"/>
                </a:solidFill>
              </a:rPr>
              <a:t>R 0</a:t>
            </a:r>
          </a:p>
          <a:p>
            <a:pPr marL="171450"/>
            <a:r>
              <a:rPr lang="en-US" sz="600" dirty="0">
                <a:solidFill>
                  <a:prstClr val="white"/>
                </a:solidFill>
              </a:rPr>
              <a:t>G 112</a:t>
            </a:r>
          </a:p>
          <a:p>
            <a:pPr marL="171450"/>
            <a:r>
              <a:rPr lang="en-US" sz="600" dirty="0">
                <a:solidFill>
                  <a:prstClr val="white"/>
                </a:solidFill>
              </a:rPr>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Vibrant</a:t>
            </a:r>
            <a:br>
              <a:rPr lang="en-US" sz="600" b="1" dirty="0">
                <a:solidFill>
                  <a:prstClr val="white"/>
                </a:solidFill>
              </a:rPr>
            </a:br>
            <a:r>
              <a:rPr lang="en-US" sz="600" b="1" dirty="0">
                <a:solidFill>
                  <a:prstClr val="white"/>
                </a:solidFill>
              </a:rPr>
              <a:t>Blue</a:t>
            </a:r>
          </a:p>
          <a:p>
            <a:pPr marL="171450"/>
            <a:r>
              <a:rPr lang="en-US" sz="600" dirty="0">
                <a:solidFill>
                  <a:prstClr val="white"/>
                </a:solidFill>
              </a:rPr>
              <a:t>R 18</a:t>
            </a:r>
          </a:p>
          <a:p>
            <a:pPr marL="171450"/>
            <a:r>
              <a:rPr lang="en-US" sz="600" dirty="0">
                <a:solidFill>
                  <a:prstClr val="white"/>
                </a:solidFill>
              </a:rPr>
              <a:t>G 171</a:t>
            </a:r>
          </a:p>
          <a:p>
            <a:pPr marL="171450"/>
            <a:r>
              <a:rPr lang="en-US" sz="600" dirty="0">
                <a:solidFill>
                  <a:prstClr val="white"/>
                </a:solidFill>
              </a:rPr>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Deep</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43</a:t>
            </a:r>
          </a:p>
          <a:p>
            <a:pPr marL="171450"/>
            <a:r>
              <a:rPr lang="en-US" sz="600" dirty="0">
                <a:solidFill>
                  <a:prstClr val="white"/>
                </a:solidFill>
              </a:rPr>
              <a:t>G 10</a:t>
            </a:r>
          </a:p>
          <a:p>
            <a:pPr marL="171450"/>
            <a:r>
              <a:rPr lang="en-US" sz="600" dirty="0">
                <a:solidFill>
                  <a:prstClr val="white"/>
                </a:solidFill>
              </a:rPr>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Tech</a:t>
            </a:r>
            <a:br>
              <a:rPr lang="en-US" sz="600" b="1" dirty="0">
                <a:solidFill>
                  <a:prstClr val="white"/>
                </a:solidFill>
              </a:rPr>
            </a:br>
            <a:r>
              <a:rPr lang="en-US" sz="600" b="1" dirty="0">
                <a:solidFill>
                  <a:prstClr val="white"/>
                </a:solidFill>
              </a:rPr>
              <a:t>Red</a:t>
            </a:r>
          </a:p>
          <a:p>
            <a:pPr marL="171450"/>
            <a:r>
              <a:rPr lang="en-US" sz="600" dirty="0">
                <a:solidFill>
                  <a:prstClr val="white"/>
                </a:solidFill>
              </a:rPr>
              <a:t>R 255</a:t>
            </a:r>
          </a:p>
          <a:p>
            <a:pPr marL="171450"/>
            <a:r>
              <a:rPr lang="en-US" sz="600" dirty="0">
                <a:solidFill>
                  <a:prstClr val="white"/>
                </a:solidFill>
              </a:rPr>
              <a:t>G 48</a:t>
            </a:r>
          </a:p>
          <a:p>
            <a:pPr marL="171450"/>
            <a:r>
              <a:rPr lang="en-US" sz="600" dirty="0">
                <a:solidFill>
                  <a:prstClr val="white"/>
                </a:solidFill>
              </a:rPr>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Zest</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149</a:t>
            </a:r>
          </a:p>
          <a:p>
            <a:pPr marL="171450"/>
            <a:r>
              <a:rPr lang="en-US" sz="600" dirty="0">
                <a:solidFill>
                  <a:prstClr val="white"/>
                </a:solidFill>
              </a:rPr>
              <a:t>G 230</a:t>
            </a:r>
          </a:p>
          <a:p>
            <a:pPr marL="171450"/>
            <a:r>
              <a:rPr lang="en-US" sz="600" dirty="0">
                <a:solidFill>
                  <a:prstClr val="white"/>
                </a:solidFill>
              </a:rPr>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Capgemini Blue</a:t>
            </a:r>
            <a:r>
              <a:rPr lang="en-US" sz="600" dirty="0">
                <a:solidFill>
                  <a:prstClr val="white"/>
                </a:solidFill>
              </a:rPr>
              <a:t> (-50%)</a:t>
            </a:r>
          </a:p>
          <a:p>
            <a:pPr marL="171450"/>
            <a:r>
              <a:rPr lang="en-US" sz="600" dirty="0">
                <a:solidFill>
                  <a:prstClr val="white"/>
                </a:solidFill>
              </a:rPr>
              <a:t>R 128</a:t>
            </a:r>
          </a:p>
          <a:p>
            <a:pPr marL="171450"/>
            <a:r>
              <a:rPr lang="en-US" sz="600" dirty="0">
                <a:solidFill>
                  <a:prstClr val="white"/>
                </a:solidFill>
              </a:rPr>
              <a:t>G 184</a:t>
            </a:r>
          </a:p>
          <a:p>
            <a:pPr marL="171450"/>
            <a:r>
              <a:rPr lang="en-US" sz="600" dirty="0">
                <a:solidFill>
                  <a:prstClr val="white"/>
                </a:solidFill>
              </a:rPr>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Vibrant</a:t>
            </a:r>
            <a:br>
              <a:rPr lang="en-US" sz="600" b="1" dirty="0">
                <a:solidFill>
                  <a:prstClr val="white"/>
                </a:solidFill>
              </a:rPr>
            </a:br>
            <a:r>
              <a:rPr lang="en-US" sz="600" b="1" dirty="0">
                <a:solidFill>
                  <a:prstClr val="white"/>
                </a:solidFill>
              </a:rPr>
              <a:t>Blue</a:t>
            </a:r>
            <a:r>
              <a:rPr lang="en-US" sz="600" dirty="0">
                <a:solidFill>
                  <a:prstClr val="white"/>
                </a:solidFill>
              </a:rPr>
              <a:t> (-50%)</a:t>
            </a:r>
          </a:p>
          <a:p>
            <a:pPr marL="171450"/>
            <a:r>
              <a:rPr lang="en-US" sz="600" dirty="0">
                <a:solidFill>
                  <a:prstClr val="white"/>
                </a:solidFill>
              </a:rPr>
              <a:t>R 136</a:t>
            </a:r>
          </a:p>
          <a:p>
            <a:pPr marL="171450"/>
            <a:r>
              <a:rPr lang="en-US" sz="600" dirty="0">
                <a:solidFill>
                  <a:prstClr val="white"/>
                </a:solidFill>
              </a:rPr>
              <a:t>G 213</a:t>
            </a:r>
          </a:p>
          <a:p>
            <a:pPr marL="171450"/>
            <a:r>
              <a:rPr lang="en-US" sz="600" dirty="0">
                <a:solidFill>
                  <a:prstClr val="white"/>
                </a:solidFill>
              </a:rPr>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109</a:t>
            </a:r>
          </a:p>
          <a:p>
            <a:pPr marL="171450"/>
            <a:r>
              <a:rPr lang="en-US" sz="600" dirty="0">
                <a:solidFill>
                  <a:prstClr val="white"/>
                </a:solidFill>
              </a:rPr>
              <a:t>G 100</a:t>
            </a:r>
          </a:p>
          <a:p>
            <a:pPr marL="171450"/>
            <a:r>
              <a:rPr lang="en-US" sz="600" dirty="0">
                <a:solidFill>
                  <a:prstClr val="white"/>
                </a:solidFill>
              </a:rPr>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Orange</a:t>
            </a:r>
          </a:p>
          <a:p>
            <a:pPr marL="171450"/>
            <a:r>
              <a:rPr lang="en-US" sz="600" dirty="0">
                <a:solidFill>
                  <a:prstClr val="white"/>
                </a:solidFill>
              </a:rPr>
              <a:t>R 255</a:t>
            </a:r>
          </a:p>
          <a:p>
            <a:pPr marL="171450"/>
            <a:r>
              <a:rPr lang="en-US" sz="600" dirty="0">
                <a:solidFill>
                  <a:prstClr val="white"/>
                </a:solidFill>
              </a:rPr>
              <a:t>G 99</a:t>
            </a:r>
          </a:p>
          <a:p>
            <a:pPr marL="171450"/>
            <a:r>
              <a:rPr lang="en-US" sz="600" dirty="0">
                <a:solidFill>
                  <a:prstClr val="white"/>
                </a:solidFill>
              </a:rPr>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200</a:t>
            </a:r>
          </a:p>
          <a:p>
            <a:pPr marL="171450"/>
            <a:r>
              <a:rPr lang="en-US" sz="600" dirty="0">
                <a:solidFill>
                  <a:prstClr val="white"/>
                </a:solidFill>
              </a:rPr>
              <a:t>G 255</a:t>
            </a:r>
          </a:p>
          <a:p>
            <a:pPr marL="171450"/>
            <a:r>
              <a:rPr lang="en-US" sz="600" dirty="0">
                <a:solidFill>
                  <a:prstClr val="white"/>
                </a:solidFill>
              </a:rPr>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Purple</a:t>
            </a:r>
          </a:p>
          <a:p>
            <a:pPr marL="171450"/>
            <a:r>
              <a:rPr lang="en-US" sz="600" dirty="0">
                <a:solidFill>
                  <a:prstClr val="white"/>
                </a:solidFill>
              </a:rPr>
              <a:t>R 126</a:t>
            </a:r>
          </a:p>
          <a:p>
            <a:pPr marL="171450"/>
            <a:r>
              <a:rPr lang="en-US" sz="600" dirty="0">
                <a:solidFill>
                  <a:prstClr val="white"/>
                </a:solidFill>
              </a:rPr>
              <a:t>G 57</a:t>
            </a:r>
          </a:p>
          <a:p>
            <a:pPr marL="171450"/>
            <a:r>
              <a:rPr lang="en-US" sz="600" dirty="0">
                <a:solidFill>
                  <a:prstClr val="white"/>
                </a:solidFill>
              </a:rPr>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Green</a:t>
            </a:r>
          </a:p>
          <a:p>
            <a:pPr marL="171450"/>
            <a:r>
              <a:rPr lang="en-US" sz="600" dirty="0">
                <a:solidFill>
                  <a:prstClr val="white"/>
                </a:solidFill>
              </a:rPr>
              <a:t>R 0</a:t>
            </a:r>
          </a:p>
          <a:p>
            <a:pPr marL="171450"/>
            <a:r>
              <a:rPr lang="en-US" sz="600" dirty="0">
                <a:solidFill>
                  <a:prstClr val="white"/>
                </a:solidFill>
              </a:rPr>
              <a:t>G 195</a:t>
            </a:r>
          </a:p>
          <a:p>
            <a:pPr marL="171450"/>
            <a:r>
              <a:rPr lang="en-US" sz="600" dirty="0">
                <a:solidFill>
                  <a:prstClr val="white"/>
                </a:solidFill>
              </a:rPr>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Dark</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21</a:t>
            </a:r>
          </a:p>
          <a:p>
            <a:pPr marL="171450"/>
            <a:r>
              <a:rPr lang="en-US" sz="600" dirty="0">
                <a:solidFill>
                  <a:prstClr val="white"/>
                </a:solidFill>
              </a:rPr>
              <a:t>G 99</a:t>
            </a:r>
          </a:p>
          <a:p>
            <a:pPr marL="171450"/>
            <a:r>
              <a:rPr lang="en-US" sz="600" dirty="0">
                <a:solidFill>
                  <a:prstClr val="white"/>
                </a:solidFill>
              </a:rPr>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Aqua</a:t>
            </a:r>
          </a:p>
          <a:p>
            <a:pPr marL="171450"/>
            <a:r>
              <a:rPr lang="en-US" sz="600" dirty="0">
                <a:solidFill>
                  <a:prstClr val="white"/>
                </a:solidFill>
              </a:rPr>
              <a:t>R 15</a:t>
            </a:r>
          </a:p>
          <a:p>
            <a:pPr marL="171450"/>
            <a:r>
              <a:rPr lang="en-US" sz="600" dirty="0">
                <a:solidFill>
                  <a:prstClr val="white"/>
                </a:solidFill>
              </a:rPr>
              <a:t>G 153</a:t>
            </a:r>
          </a:p>
          <a:p>
            <a:pPr marL="171450"/>
            <a:r>
              <a:rPr lang="en-US" sz="600" dirty="0">
                <a:solidFill>
                  <a:prstClr val="white"/>
                </a:solidFill>
              </a:rPr>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Aqua</a:t>
            </a:r>
          </a:p>
          <a:p>
            <a:pPr marL="171450"/>
            <a:r>
              <a:rPr lang="en-US" sz="600" dirty="0">
                <a:solidFill>
                  <a:prstClr val="white"/>
                </a:solidFill>
              </a:rPr>
              <a:t>R 1</a:t>
            </a:r>
          </a:p>
          <a:p>
            <a:pPr marL="171450"/>
            <a:r>
              <a:rPr lang="en-US" sz="600" dirty="0">
                <a:solidFill>
                  <a:prstClr val="white"/>
                </a:solidFill>
              </a:rPr>
              <a:t>G 209</a:t>
            </a:r>
          </a:p>
          <a:p>
            <a:pPr marL="171450"/>
            <a:r>
              <a:rPr lang="en-US" sz="600" dirty="0">
                <a:solidFill>
                  <a:prstClr val="white"/>
                </a:solidFill>
              </a:rPr>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Peach</a:t>
            </a:r>
          </a:p>
          <a:p>
            <a:pPr marL="171450"/>
            <a:r>
              <a:rPr lang="en-US" sz="600" dirty="0">
                <a:solidFill>
                  <a:prstClr val="white"/>
                </a:solidFill>
              </a:rPr>
              <a:t>R 255</a:t>
            </a:r>
          </a:p>
          <a:p>
            <a:pPr marL="171450"/>
            <a:r>
              <a:rPr lang="en-US" sz="600" dirty="0">
                <a:solidFill>
                  <a:prstClr val="white"/>
                </a:solidFill>
              </a:rPr>
              <a:t>G 126</a:t>
            </a:r>
          </a:p>
          <a:p>
            <a:pPr marL="171450"/>
            <a:r>
              <a:rPr lang="en-US" sz="600" dirty="0">
                <a:solidFill>
                  <a:prstClr val="white"/>
                </a:solidFill>
              </a:rPr>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Light</a:t>
            </a:r>
            <a:br>
              <a:rPr lang="en-US" sz="600" b="1" dirty="0">
                <a:solidFill>
                  <a:prstClr val="white"/>
                </a:solidFill>
              </a:rPr>
            </a:br>
            <a:r>
              <a:rPr lang="en-US" sz="600" b="1" dirty="0">
                <a:solidFill>
                  <a:prstClr val="white"/>
                </a:solidFill>
              </a:rPr>
              <a:t>Claret</a:t>
            </a:r>
          </a:p>
          <a:p>
            <a:pPr marL="171450"/>
            <a:r>
              <a:rPr lang="en-US" sz="600" dirty="0">
                <a:solidFill>
                  <a:prstClr val="white"/>
                </a:solidFill>
              </a:rPr>
              <a:t>R 203</a:t>
            </a:r>
          </a:p>
          <a:p>
            <a:pPr marL="171450"/>
            <a:r>
              <a:rPr lang="en-US" sz="600" dirty="0">
                <a:solidFill>
                  <a:prstClr val="white"/>
                </a:solidFill>
              </a:rPr>
              <a:t>G 41</a:t>
            </a:r>
          </a:p>
          <a:p>
            <a:pPr marL="171450"/>
            <a:r>
              <a:rPr lang="en-US" sz="600" dirty="0">
                <a:solidFill>
                  <a:prstClr val="white"/>
                </a:solidFill>
              </a:rPr>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Claret</a:t>
            </a:r>
          </a:p>
          <a:p>
            <a:pPr marL="171450"/>
            <a:r>
              <a:rPr lang="en-US" sz="600" dirty="0">
                <a:solidFill>
                  <a:prstClr val="white"/>
                </a:solidFill>
              </a:rPr>
              <a:t>R 134</a:t>
            </a:r>
          </a:p>
          <a:p>
            <a:pPr marL="171450"/>
            <a:r>
              <a:rPr lang="en-US" sz="600" dirty="0">
                <a:solidFill>
                  <a:prstClr val="white"/>
                </a:solidFill>
              </a:rPr>
              <a:t>G 8</a:t>
            </a:r>
          </a:p>
          <a:p>
            <a:pPr marL="171450"/>
            <a:r>
              <a:rPr lang="en-US" sz="600" dirty="0">
                <a:solidFill>
                  <a:prstClr val="white"/>
                </a:solidFill>
              </a:rPr>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Dark</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71</a:t>
            </a:r>
          </a:p>
          <a:p>
            <a:pPr marL="171450"/>
            <a:r>
              <a:rPr lang="en-US" sz="600" dirty="0">
                <a:solidFill>
                  <a:prstClr val="white"/>
                </a:solidFill>
              </a:rPr>
              <a:t>G 1</a:t>
            </a:r>
          </a:p>
          <a:p>
            <a:pPr marL="171450"/>
            <a:r>
              <a:rPr lang="en-US" sz="600" dirty="0">
                <a:solidFill>
                  <a:prstClr val="white"/>
                </a:solidFill>
              </a:rPr>
              <a:t>B 167</a:t>
            </a:r>
          </a:p>
        </p:txBody>
      </p:sp>
    </p:spTree>
    <p:extLst>
      <p:ext uri="{BB962C8B-B14F-4D97-AF65-F5344CB8AC3E}">
        <p14:creationId xmlns:p14="http://schemas.microsoft.com/office/powerpoint/2010/main" val="2777696375"/>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 id="2147483815" r:id="rId21"/>
    <p:sldLayoutId id="2147483816" r:id="rId22"/>
    <p:sldLayoutId id="2147483817" r:id="rId23"/>
    <p:sldLayoutId id="2147483818" r:id="rId24"/>
    <p:sldLayoutId id="2147483819" r:id="rId25"/>
    <p:sldLayoutId id="2147483820" r:id="rId26"/>
    <p:sldLayoutId id="2147483821" r:id="rId27"/>
    <p:sldLayoutId id="2147483822" r:id="rId28"/>
    <p:sldLayoutId id="2147483823" r:id="rId29"/>
    <p:sldLayoutId id="2147483824" r:id="rId30"/>
    <p:sldLayoutId id="2147483825" r:id="rId31"/>
    <p:sldLayoutId id="2147483826" r:id="rId32"/>
    <p:sldLayoutId id="2147483827" r:id="rId33"/>
    <p:sldLayoutId id="2147483828" r:id="rId3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E18C05-59A6-4F3D-919F-2B9267BE09F3}" type="datetimeFigureOut">
              <a:rPr lang="en-US" smtClean="0">
                <a:solidFill>
                  <a:prstClr val="black">
                    <a:tint val="75000"/>
                  </a:prstClr>
                </a:solidFill>
              </a:rPr>
              <a:pPr/>
              <a:t>8/1/2018</a:t>
            </a:fld>
            <a:endParaRPr lang="en-US" smtClean="0">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smtClean="0">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6EDAF7-A45E-491A-9CA5-286A99D1BEA8}" type="slidenum">
              <a:rPr lang="en-US" smtClean="0">
                <a:solidFill>
                  <a:prstClr val="black">
                    <a:tint val="75000"/>
                  </a:prstClr>
                </a:solidFill>
              </a:rPr>
              <a:pPr/>
              <a:t>‹#›</a:t>
            </a:fld>
            <a:endParaRPr lang="en-US" smtClean="0">
              <a:solidFill>
                <a:prstClr val="black">
                  <a:tint val="75000"/>
                </a:prstClr>
              </a:solidFill>
            </a:endParaRPr>
          </a:p>
        </p:txBody>
      </p:sp>
    </p:spTree>
    <p:extLst>
      <p:ext uri="{BB962C8B-B14F-4D97-AF65-F5344CB8AC3E}">
        <p14:creationId xmlns:p14="http://schemas.microsoft.com/office/powerpoint/2010/main" val="1527201544"/>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5.xml"/></Relationships>
</file>

<file path=ppt/slides/_rels/slide18.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74.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slideLayout" Target="../slideLayouts/slideLayout70.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4.xml"/><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7.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7.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7.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43.png"/><Relationship Id="rId1" Type="http://schemas.openxmlformats.org/officeDocument/2006/relationships/slideLayout" Target="../slideLayouts/slideLayout9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10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8" Type="http://schemas.openxmlformats.org/officeDocument/2006/relationships/comments" Target="../comments/comment4.xml"/><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45.png"/><Relationship Id="rId1" Type="http://schemas.openxmlformats.org/officeDocument/2006/relationships/slideLayout" Target="../slideLayouts/slideLayout10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comments" Target="../comments/comment5.xml"/><Relationship Id="rId2" Type="http://schemas.openxmlformats.org/officeDocument/2006/relationships/diagramData" Target="../diagrams/data7.xml"/><Relationship Id="rId1" Type="http://schemas.openxmlformats.org/officeDocument/2006/relationships/slideLayout" Target="../slideLayouts/slideLayout10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69.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7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71.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71.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71.xml"/><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7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1.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jpeg"/><Relationship Id="rId7" Type="http://schemas.openxmlformats.org/officeDocument/2006/relationships/image" Target="../media/image66.png"/><Relationship Id="rId2" Type="http://schemas.openxmlformats.org/officeDocument/2006/relationships/image" Target="../media/image61.jpeg"/><Relationship Id="rId1" Type="http://schemas.openxmlformats.org/officeDocument/2006/relationships/slideLayout" Target="../slideLayouts/slideLayout10.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15.xml"/><Relationship Id="rId4" Type="http://schemas.openxmlformats.org/officeDocument/2006/relationships/comments" Target="../comments/comment1.xml"/></Relationships>
</file>

<file path=ppt/slides/_rels/slide5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4.xml"/><Relationship Id="rId4" Type="http://schemas.openxmlformats.org/officeDocument/2006/relationships/image" Target="../media/image71.jpeg"/></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69.xml"/></Relationships>
</file>

<file path=ppt/slides/_rels/slide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15.xml"/><Relationship Id="rId4" Type="http://schemas.openxmlformats.org/officeDocument/2006/relationships/comments" Target="../comments/commen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27.gif"/><Relationship Id="rId2" Type="http://schemas.openxmlformats.org/officeDocument/2006/relationships/diagramData" Target="../diagrams/data3.xml"/><Relationship Id="rId1" Type="http://schemas.openxmlformats.org/officeDocument/2006/relationships/slideLayout" Target="../slideLayouts/slideLayout1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2327" y="293845"/>
            <a:ext cx="12843989" cy="863600"/>
          </a:xfrm>
        </p:spPr>
        <p:txBody>
          <a:bodyPr>
            <a:noAutofit/>
          </a:bodyPr>
          <a:lstStyle/>
          <a:p>
            <a:r>
              <a:rPr lang="en-US" sz="8000" dirty="0">
                <a:solidFill>
                  <a:srgbClr val="12ABDB"/>
                </a:solidFill>
              </a:rPr>
              <a:t>NETWORK </a:t>
            </a:r>
            <a:r>
              <a:rPr lang="en-US" sz="8000" dirty="0"/>
              <a:t>        </a:t>
            </a:r>
            <a:r>
              <a:rPr lang="en-US" sz="8000" dirty="0">
                <a:solidFill>
                  <a:srgbClr val="FF304C"/>
                </a:solidFill>
              </a:rPr>
              <a:t>SERVICES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7099" y="1977615"/>
            <a:ext cx="6334551" cy="4446855"/>
          </a:xfrm>
          <a:prstGeom prst="rect">
            <a:avLst/>
          </a:prstGeom>
        </p:spPr>
      </p:pic>
    </p:spTree>
    <p:extLst>
      <p:ext uri="{BB962C8B-B14F-4D97-AF65-F5344CB8AC3E}">
        <p14:creationId xmlns:p14="http://schemas.microsoft.com/office/powerpoint/2010/main" val="2537373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DHCP</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68836" y="713938"/>
            <a:ext cx="3634940" cy="3634940"/>
          </a:xfrm>
          <a:prstGeom prst="rect">
            <a:avLst/>
          </a:prstGeom>
        </p:spPr>
      </p:pic>
      <p:sp>
        <p:nvSpPr>
          <p:cNvPr id="7" name="TextBox 6"/>
          <p:cNvSpPr txBox="1"/>
          <p:nvPr/>
        </p:nvSpPr>
        <p:spPr>
          <a:xfrm>
            <a:off x="27692" y="1427877"/>
            <a:ext cx="6158363" cy="4154984"/>
          </a:xfrm>
          <a:prstGeom prst="rect">
            <a:avLst/>
          </a:prstGeom>
          <a:noFill/>
        </p:spPr>
        <p:txBody>
          <a:bodyPr wrap="square" rtlCol="0">
            <a:spAutoFit/>
          </a:bodyPr>
          <a:lstStyle/>
          <a:p>
            <a:pPr marL="342900" indent="-342900" algn="just">
              <a:buClr>
                <a:srgbClr val="0075B3"/>
              </a:buClr>
              <a:buFont typeface="Wingdings" panose="05000000000000000000" pitchFamily="2" charset="2"/>
              <a:buChar char="ü"/>
            </a:pPr>
            <a:r>
              <a:rPr lang="en-US" sz="2400" dirty="0"/>
              <a:t>Used to automatically deliver IP addressing.</a:t>
            </a:r>
          </a:p>
          <a:p>
            <a:pPr marL="342900" indent="-342900" algn="just">
              <a:buClr>
                <a:srgbClr val="0075B3"/>
              </a:buClr>
              <a:buFont typeface="Wingdings" panose="05000000000000000000" pitchFamily="2" charset="2"/>
              <a:buChar char="ü"/>
            </a:pPr>
            <a:r>
              <a:rPr lang="en-US" sz="2400" dirty="0"/>
              <a:t>Reduces the amount of time you spend configuring computers on our network</a:t>
            </a:r>
          </a:p>
          <a:p>
            <a:pPr marL="342900" indent="-342900" algn="just">
              <a:buClr>
                <a:srgbClr val="0075B3"/>
              </a:buClr>
              <a:buFont typeface="Wingdings" panose="05000000000000000000" pitchFamily="2" charset="2"/>
              <a:buChar char="ü"/>
            </a:pPr>
            <a:r>
              <a:rPr lang="en-US" sz="2400" dirty="0"/>
              <a:t>Used by default (now) unless you specify otherwise.</a:t>
            </a:r>
          </a:p>
          <a:p>
            <a:pPr marL="342900" indent="-342900" algn="just">
              <a:buClr>
                <a:srgbClr val="0075B3"/>
              </a:buClr>
              <a:buFont typeface="Wingdings" panose="05000000000000000000" pitchFamily="2" charset="2"/>
              <a:buChar char="ü"/>
            </a:pPr>
            <a:r>
              <a:rPr lang="en-US" sz="2400" dirty="0"/>
              <a:t>The </a:t>
            </a:r>
            <a:r>
              <a:rPr lang="en-US" sz="2400" b="1" dirty="0"/>
              <a:t>ipconfig /all </a:t>
            </a:r>
            <a:r>
              <a:rPr lang="en-US" sz="2400" dirty="0"/>
              <a:t>command will indicate whether the configuration came from a DHCP server computer.</a:t>
            </a:r>
          </a:p>
          <a:p>
            <a:pPr marL="342900" indent="-342900" algn="just">
              <a:buClr>
                <a:srgbClr val="0075B3"/>
              </a:buClr>
              <a:buFont typeface="Wingdings" panose="05000000000000000000" pitchFamily="2" charset="2"/>
              <a:buChar char="ü"/>
            </a:pPr>
            <a:endParaRPr lang="en-US" sz="2400" b="1" dirty="0"/>
          </a:p>
          <a:p>
            <a:pPr marL="342900" indent="-342900" algn="just">
              <a:buClr>
                <a:srgbClr val="0075B3"/>
              </a:buClr>
              <a:buFont typeface="Wingdings" panose="05000000000000000000" pitchFamily="2" charset="2"/>
              <a:buChar char="ü"/>
            </a:pPr>
            <a:endParaRPr lang="en-US" sz="2400" b="1" dirty="0"/>
          </a:p>
          <a:p>
            <a:pPr marL="342900" indent="-342900" algn="just">
              <a:buClr>
                <a:srgbClr val="0075B3"/>
              </a:buClr>
              <a:buFont typeface="Wingdings" panose="05000000000000000000" pitchFamily="2" charset="2"/>
              <a:buChar char="ü"/>
            </a:pPr>
            <a:r>
              <a:rPr lang="en-US" sz="2400" b="1" dirty="0"/>
              <a:t>Technical name – RFC2131</a:t>
            </a:r>
          </a:p>
        </p:txBody>
      </p:sp>
    </p:spTree>
    <p:extLst>
      <p:ext uri="{BB962C8B-B14F-4D97-AF65-F5344CB8AC3E}">
        <p14:creationId xmlns:p14="http://schemas.microsoft.com/office/powerpoint/2010/main" val="2930463262"/>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10" y="358931"/>
            <a:ext cx="9635854" cy="710015"/>
          </a:xfrm>
        </p:spPr>
        <p:txBody>
          <a:bodyPr>
            <a:normAutofit fontScale="90000"/>
          </a:bodyPr>
          <a:lstStyle/>
          <a:p>
            <a:r>
              <a:rPr lang="en-US" dirty="0"/>
              <a:t>DHCP Address Allocation Methods</a:t>
            </a:r>
          </a:p>
        </p:txBody>
      </p:sp>
      <p:sp>
        <p:nvSpPr>
          <p:cNvPr id="7" name="TextBox 6"/>
          <p:cNvSpPr txBox="1"/>
          <p:nvPr/>
        </p:nvSpPr>
        <p:spPr>
          <a:xfrm>
            <a:off x="0" y="1204299"/>
            <a:ext cx="8340436" cy="6001643"/>
          </a:xfrm>
          <a:prstGeom prst="rect">
            <a:avLst/>
          </a:prstGeom>
          <a:noFill/>
        </p:spPr>
        <p:txBody>
          <a:bodyPr wrap="square" rtlCol="0">
            <a:spAutoFit/>
          </a:bodyPr>
          <a:lstStyle/>
          <a:p>
            <a:pPr marL="457200" indent="-457200" algn="just">
              <a:buClr>
                <a:srgbClr val="0075B3"/>
              </a:buClr>
              <a:buFont typeface="+mj-lt"/>
              <a:buAutoNum type="arabicPeriod"/>
            </a:pPr>
            <a:r>
              <a:rPr lang="en-US" sz="2400" b="1" dirty="0">
                <a:latin typeface="Calibri" panose="020F0502020204030204" pitchFamily="34" charset="0"/>
              </a:rPr>
              <a:t>Dynamic Allocation</a:t>
            </a:r>
          </a:p>
          <a:p>
            <a:pPr marL="914400" lvl="1" indent="-457200" algn="just">
              <a:buClr>
                <a:srgbClr val="0075B3"/>
              </a:buClr>
              <a:buFont typeface="Arial" panose="020B0604020202020204" pitchFamily="34" charset="0"/>
              <a:buChar char="•"/>
            </a:pPr>
            <a:r>
              <a:rPr lang="en-US" sz="2400" dirty="0">
                <a:latin typeface="Calibri" panose="020F0502020204030204" pitchFamily="34" charset="0"/>
              </a:rPr>
              <a:t>Given IP address is revocable.</a:t>
            </a:r>
          </a:p>
          <a:p>
            <a:pPr marL="914400" lvl="1" indent="-457200" algn="just">
              <a:buClr>
                <a:srgbClr val="0075B3"/>
              </a:buClr>
              <a:buFont typeface="Arial" panose="020B0604020202020204" pitchFamily="34" charset="0"/>
              <a:buChar char="•"/>
            </a:pPr>
            <a:r>
              <a:rPr lang="en-US" sz="2400" dirty="0">
                <a:latin typeface="Calibri" panose="020F0502020204030204" pitchFamily="34" charset="0"/>
              </a:rPr>
              <a:t>IP address is given from a Pool (range of IP addresses) at the server, on a </a:t>
            </a:r>
            <a:r>
              <a:rPr lang="en-US" sz="2400" dirty="0">
                <a:solidFill>
                  <a:srgbClr val="0070C0"/>
                </a:solidFill>
                <a:latin typeface="Calibri" panose="020F0502020204030204" pitchFamily="34" charset="0"/>
              </a:rPr>
              <a:t>LEASE methodology</a:t>
            </a:r>
            <a:r>
              <a:rPr lang="en-US" sz="2400" dirty="0">
                <a:latin typeface="Calibri" panose="020F0502020204030204" pitchFamily="34" charset="0"/>
              </a:rPr>
              <a:t>.</a:t>
            </a:r>
          </a:p>
          <a:p>
            <a:pPr marL="914400" lvl="1" indent="-457200" algn="just">
              <a:buClr>
                <a:srgbClr val="0075B3"/>
              </a:buClr>
              <a:buFont typeface="Arial" panose="020B0604020202020204" pitchFamily="34" charset="0"/>
              <a:buChar char="•"/>
            </a:pPr>
            <a:endParaRPr lang="en-US" sz="2400" dirty="0">
              <a:latin typeface="Calibri" panose="020F0502020204030204" pitchFamily="34" charset="0"/>
            </a:endParaRPr>
          </a:p>
          <a:p>
            <a:pPr marL="457200" indent="-457200" algn="just">
              <a:buClr>
                <a:srgbClr val="0075B3"/>
              </a:buClr>
              <a:buFont typeface="+mj-lt"/>
              <a:buAutoNum type="arabicPeriod"/>
            </a:pPr>
            <a:r>
              <a:rPr lang="en-US" sz="2400" dirty="0">
                <a:latin typeface="Calibri" panose="020F0502020204030204" pitchFamily="34" charset="0"/>
              </a:rPr>
              <a:t> </a:t>
            </a:r>
            <a:r>
              <a:rPr lang="en-US" sz="2400" b="1" dirty="0">
                <a:latin typeface="Calibri" panose="020F0502020204030204" pitchFamily="34" charset="0"/>
              </a:rPr>
              <a:t>Automatic Allocation</a:t>
            </a:r>
            <a:endParaRPr lang="en-US" sz="2400" dirty="0">
              <a:latin typeface="Calibri" panose="020F0502020204030204" pitchFamily="34" charset="0"/>
            </a:endParaRPr>
          </a:p>
          <a:p>
            <a:pPr marL="914400" lvl="1" indent="-457200" algn="just">
              <a:buClr>
                <a:srgbClr val="0075B3"/>
              </a:buClr>
              <a:buFont typeface="Arial" panose="020B0604020202020204" pitchFamily="34" charset="0"/>
              <a:buChar char="•"/>
            </a:pPr>
            <a:r>
              <a:rPr lang="en-US" sz="2400" dirty="0">
                <a:latin typeface="Calibri" panose="020F0502020204030204" pitchFamily="34" charset="0"/>
              </a:rPr>
              <a:t>Same method as Dynamic Allocation</a:t>
            </a:r>
          </a:p>
          <a:p>
            <a:pPr marL="914400" lvl="1" indent="-457200" algn="just">
              <a:buClr>
                <a:srgbClr val="0075B3"/>
              </a:buClr>
              <a:buFont typeface="Arial" panose="020B0604020202020204" pitchFamily="34" charset="0"/>
              <a:buChar char="•"/>
            </a:pPr>
            <a:r>
              <a:rPr lang="en-US" sz="2400" dirty="0">
                <a:latin typeface="Calibri" panose="020F0502020204030204" pitchFamily="34" charset="0"/>
              </a:rPr>
              <a:t>Given IP address is never revoked.</a:t>
            </a:r>
          </a:p>
          <a:p>
            <a:pPr marL="914400" lvl="1" indent="-457200" algn="just">
              <a:buClr>
                <a:srgbClr val="0075B3"/>
              </a:buClr>
              <a:buFont typeface="Arial" panose="020B0604020202020204" pitchFamily="34" charset="0"/>
              <a:buChar char="•"/>
            </a:pPr>
            <a:endParaRPr lang="en-US" sz="2400" dirty="0">
              <a:latin typeface="Calibri" panose="020F0502020204030204" pitchFamily="34" charset="0"/>
            </a:endParaRPr>
          </a:p>
          <a:p>
            <a:pPr lvl="1" algn="just">
              <a:buClr>
                <a:srgbClr val="0075B3"/>
              </a:buClr>
            </a:pPr>
            <a:endParaRPr lang="en-US" sz="2400" dirty="0">
              <a:latin typeface="Calibri" panose="020F0502020204030204" pitchFamily="34" charset="0"/>
            </a:endParaRPr>
          </a:p>
          <a:p>
            <a:pPr marL="457200" indent="-457200" algn="just">
              <a:buClr>
                <a:srgbClr val="0075B3"/>
              </a:buClr>
              <a:buFont typeface="+mj-lt"/>
              <a:buAutoNum type="arabicPeriod" startAt="3"/>
            </a:pPr>
            <a:r>
              <a:rPr lang="en-US" sz="2400" b="1" dirty="0">
                <a:latin typeface="Calibri" panose="020F0502020204030204" pitchFamily="34" charset="0"/>
              </a:rPr>
              <a:t>Manual Allocation</a:t>
            </a:r>
            <a:endParaRPr lang="en-US" sz="2400" dirty="0">
              <a:latin typeface="Calibri" panose="020F0502020204030204" pitchFamily="34" charset="0"/>
            </a:endParaRPr>
          </a:p>
          <a:p>
            <a:pPr marL="914400" lvl="1" indent="-457200" algn="just">
              <a:buClr>
                <a:srgbClr val="0075B3"/>
              </a:buClr>
              <a:buFont typeface="Arial" panose="020B0604020202020204" pitchFamily="34" charset="0"/>
              <a:buChar char="•"/>
            </a:pPr>
            <a:r>
              <a:rPr lang="en-US" sz="2400" dirty="0">
                <a:latin typeface="Calibri" panose="020F0502020204030204" pitchFamily="34" charset="0"/>
              </a:rPr>
              <a:t>The address is allocated based on user’s request.</a:t>
            </a:r>
          </a:p>
          <a:p>
            <a:pPr marL="914400" lvl="1" indent="-457200" algn="just">
              <a:buClr>
                <a:srgbClr val="0075B3"/>
              </a:buClr>
              <a:buFont typeface="Arial" panose="020B0604020202020204" pitchFamily="34" charset="0"/>
              <a:buChar char="•"/>
            </a:pPr>
            <a:r>
              <a:rPr lang="en-US" sz="2400" dirty="0">
                <a:latin typeface="Calibri" panose="020F0502020204030204" pitchFamily="34" charset="0"/>
              </a:rPr>
              <a:t>The address could be out of the DHCP allocated pool.</a:t>
            </a:r>
          </a:p>
          <a:p>
            <a:pPr marL="914400" lvl="1" indent="-457200" algn="just">
              <a:buClr>
                <a:srgbClr val="0075B3"/>
              </a:buClr>
              <a:buFont typeface="Arial" panose="020B0604020202020204" pitchFamily="34" charset="0"/>
              <a:buChar char="•"/>
            </a:pPr>
            <a:r>
              <a:rPr lang="en-US" sz="2400" dirty="0">
                <a:latin typeface="Calibri" panose="020F0502020204030204" pitchFamily="34" charset="0"/>
              </a:rPr>
              <a:t>Also Permanent as Automatic Allocation</a:t>
            </a:r>
          </a:p>
          <a:p>
            <a:pPr marL="914400" lvl="1" indent="-457200" algn="just">
              <a:buClr>
                <a:srgbClr val="0075B3"/>
              </a:buClr>
              <a:buFont typeface="Arial" panose="020B0604020202020204" pitchFamily="34" charset="0"/>
              <a:buChar char="•"/>
            </a:pPr>
            <a:endParaRPr lang="en-US" sz="2400" dirty="0">
              <a:latin typeface="Calibri" panose="020F0502020204030204" pitchFamily="34" charset="0"/>
            </a:endParaRPr>
          </a:p>
          <a:p>
            <a:pPr marL="914400" lvl="1" indent="-457200" algn="just">
              <a:buClr>
                <a:srgbClr val="0075B3"/>
              </a:buClr>
              <a:buFont typeface="Arial" panose="020B0604020202020204" pitchFamily="34" charset="0"/>
              <a:buChar char="•"/>
            </a:pPr>
            <a:endParaRPr lang="en-US" sz="2400" dirty="0">
              <a:latin typeface="Calibri" panose="020F0502020204030204"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91450" y="2106876"/>
            <a:ext cx="4381500" cy="3048000"/>
          </a:xfrm>
          <a:prstGeom prst="rect">
            <a:avLst/>
          </a:prstGeom>
        </p:spPr>
      </p:pic>
    </p:spTree>
    <p:extLst>
      <p:ext uri="{BB962C8B-B14F-4D97-AF65-F5344CB8AC3E}">
        <p14:creationId xmlns:p14="http://schemas.microsoft.com/office/powerpoint/2010/main" val="4125968401"/>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10" y="358931"/>
            <a:ext cx="9538872" cy="710015"/>
          </a:xfrm>
        </p:spPr>
        <p:txBody>
          <a:bodyPr>
            <a:normAutofit/>
          </a:bodyPr>
          <a:lstStyle/>
          <a:p>
            <a:r>
              <a:rPr lang="en-US" dirty="0"/>
              <a:t>Technologies prior to DHCP</a:t>
            </a:r>
          </a:p>
        </p:txBody>
      </p:sp>
      <p:sp>
        <p:nvSpPr>
          <p:cNvPr id="7" name="TextBox 6"/>
          <p:cNvSpPr txBox="1"/>
          <p:nvPr/>
        </p:nvSpPr>
        <p:spPr>
          <a:xfrm>
            <a:off x="0" y="859026"/>
            <a:ext cx="6719455" cy="4278094"/>
          </a:xfrm>
          <a:prstGeom prst="rect">
            <a:avLst/>
          </a:prstGeom>
          <a:noFill/>
        </p:spPr>
        <p:txBody>
          <a:bodyPr wrap="square" rtlCol="0">
            <a:spAutoFit/>
          </a:bodyPr>
          <a:lstStyle/>
          <a:p>
            <a:pPr marL="914400" lvl="1" indent="-457200" algn="just">
              <a:buClr>
                <a:srgbClr val="0075B3"/>
              </a:buClr>
              <a:buFont typeface="Arial" panose="020B0604020202020204" pitchFamily="34" charset="0"/>
              <a:buChar char="•"/>
            </a:pPr>
            <a:endParaRPr lang="en-US" sz="2400" b="1" dirty="0"/>
          </a:p>
          <a:p>
            <a:pPr marL="457200" indent="-457200" algn="just">
              <a:buClr>
                <a:srgbClr val="0075B3"/>
              </a:buClr>
              <a:buFont typeface="+mj-lt"/>
              <a:buAutoNum type="arabicPeriod"/>
            </a:pPr>
            <a:r>
              <a:rPr lang="en-US" sz="2400" b="1" dirty="0"/>
              <a:t>ARP (RFC826)</a:t>
            </a:r>
            <a:endParaRPr lang="en-US" sz="2200" dirty="0"/>
          </a:p>
          <a:p>
            <a:pPr marL="914400" lvl="1" indent="-457200" algn="just">
              <a:buClr>
                <a:srgbClr val="0075B3"/>
              </a:buClr>
              <a:buFont typeface="Arial" panose="020B0604020202020204" pitchFamily="34" charset="0"/>
              <a:buChar char="•"/>
            </a:pPr>
            <a:r>
              <a:rPr lang="en-US" sz="2200" dirty="0"/>
              <a:t>Address Resolution Protocol</a:t>
            </a:r>
          </a:p>
          <a:p>
            <a:pPr marL="914400" lvl="1" indent="-457200" algn="just">
              <a:buClr>
                <a:srgbClr val="0075B3"/>
              </a:buClr>
              <a:buFont typeface="Arial" panose="020B0604020202020204" pitchFamily="34" charset="0"/>
              <a:buChar char="•"/>
            </a:pPr>
            <a:r>
              <a:rPr lang="en-US" sz="2200" dirty="0"/>
              <a:t>Maps known IP address to </a:t>
            </a:r>
          </a:p>
          <a:p>
            <a:pPr lvl="1" algn="just">
              <a:buClr>
                <a:srgbClr val="0075B3"/>
              </a:buClr>
            </a:pPr>
            <a:r>
              <a:rPr lang="en-US" sz="2200" dirty="0"/>
              <a:t>       unknown MAC address</a:t>
            </a:r>
          </a:p>
          <a:p>
            <a:pPr lvl="1" algn="just">
              <a:buClr>
                <a:srgbClr val="0075B3"/>
              </a:buClr>
            </a:pPr>
            <a:endParaRPr lang="en-US" sz="2200" b="1" dirty="0"/>
          </a:p>
          <a:p>
            <a:pPr marL="457200" indent="-457200" algn="just">
              <a:buClr>
                <a:srgbClr val="0075B3"/>
              </a:buClr>
              <a:buFont typeface="+mj-lt"/>
              <a:buAutoNum type="arabicPeriod"/>
            </a:pPr>
            <a:r>
              <a:rPr lang="en-US" sz="2400" b="1" dirty="0"/>
              <a:t>RARP (RFC903)</a:t>
            </a:r>
            <a:endParaRPr lang="en-US" sz="2200" dirty="0"/>
          </a:p>
          <a:p>
            <a:pPr marL="914400" lvl="1" indent="-457200" algn="just">
              <a:buClr>
                <a:srgbClr val="0075B3"/>
              </a:buClr>
              <a:buFont typeface="Arial" panose="020B0604020202020204" pitchFamily="34" charset="0"/>
              <a:buChar char="•"/>
            </a:pPr>
            <a:r>
              <a:rPr lang="en-US" sz="2200" dirty="0"/>
              <a:t>Reverse ARP</a:t>
            </a:r>
          </a:p>
          <a:p>
            <a:pPr marL="914400" lvl="1" indent="-457200" algn="just">
              <a:buClr>
                <a:srgbClr val="0075B3"/>
              </a:buClr>
              <a:buFont typeface="Arial" panose="020B0604020202020204" pitchFamily="34" charset="0"/>
              <a:buChar char="•"/>
            </a:pPr>
            <a:r>
              <a:rPr lang="en-US" sz="2200" dirty="0"/>
              <a:t>Early protocol for dynamic IP address assignment </a:t>
            </a:r>
          </a:p>
          <a:p>
            <a:pPr marL="914400" lvl="1" indent="-457200" algn="just">
              <a:buClr>
                <a:srgbClr val="0075B3"/>
              </a:buClr>
              <a:buFont typeface="Arial" panose="020B0604020202020204" pitchFamily="34" charset="0"/>
              <a:buChar char="•"/>
            </a:pPr>
            <a:r>
              <a:rPr lang="en-US" sz="2200" dirty="0"/>
              <a:t>Very limited – does not support assigning name servers and default gateway.</a:t>
            </a:r>
          </a:p>
          <a:p>
            <a:pPr marL="914400" lvl="1" indent="-457200" algn="just">
              <a:buClr>
                <a:srgbClr val="0075B3"/>
              </a:buClr>
              <a:buFont typeface="Arial" panose="020B0604020202020204" pitchFamily="34" charset="0"/>
              <a:buChar char="•"/>
            </a:pPr>
            <a:endParaRPr lang="en-US" sz="2400" dirty="0"/>
          </a:p>
        </p:txBody>
      </p:sp>
      <p:graphicFrame>
        <p:nvGraphicFramePr>
          <p:cNvPr id="4" name="Diagram 3"/>
          <p:cNvGraphicFramePr/>
          <p:nvPr>
            <p:extLst>
              <p:ext uri="{D42A27DB-BD31-4B8C-83A1-F6EECF244321}">
                <p14:modId xmlns:p14="http://schemas.microsoft.com/office/powerpoint/2010/main" val="1537962610"/>
              </p:ext>
            </p:extLst>
          </p:nvPr>
        </p:nvGraphicFramePr>
        <p:xfrm>
          <a:off x="5149298" y="71393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p:cNvSpPr/>
          <p:nvPr/>
        </p:nvSpPr>
        <p:spPr>
          <a:xfrm>
            <a:off x="0" y="5138920"/>
            <a:ext cx="6317673" cy="1138773"/>
          </a:xfrm>
          <a:prstGeom prst="rect">
            <a:avLst/>
          </a:prstGeom>
        </p:spPr>
        <p:txBody>
          <a:bodyPr wrap="square">
            <a:spAutoFit/>
          </a:bodyPr>
          <a:lstStyle/>
          <a:p>
            <a:pPr marL="457200" indent="-457200" algn="just">
              <a:buClr>
                <a:srgbClr val="0075B3"/>
              </a:buClr>
              <a:buFont typeface="+mj-lt"/>
              <a:buAutoNum type="arabicPeriod" startAt="3"/>
            </a:pPr>
            <a:r>
              <a:rPr lang="en-US" sz="2400" b="1" dirty="0"/>
              <a:t>BOOTP (</a:t>
            </a:r>
            <a:r>
              <a:rPr lang="en-US" sz="2400" b="1" dirty="0" err="1"/>
              <a:t>BOOTstrap</a:t>
            </a:r>
            <a:r>
              <a:rPr lang="en-US" sz="2400" b="1" dirty="0"/>
              <a:t> Protocol)</a:t>
            </a:r>
            <a:endParaRPr lang="en-US" sz="2400" dirty="0"/>
          </a:p>
          <a:p>
            <a:pPr marL="914400" lvl="1" indent="-457200" algn="just">
              <a:buClr>
                <a:srgbClr val="0075B3"/>
              </a:buClr>
              <a:buFont typeface="Arial" panose="020B0604020202020204" pitchFamily="34" charset="0"/>
              <a:buChar char="•"/>
            </a:pPr>
            <a:r>
              <a:rPr lang="en-US" sz="2200" dirty="0"/>
              <a:t>Defined to overcome the limitations of RARP.</a:t>
            </a:r>
          </a:p>
          <a:p>
            <a:pPr marL="914400" lvl="1" indent="-457200" algn="just">
              <a:buClr>
                <a:srgbClr val="0075B3"/>
              </a:buClr>
              <a:buFont typeface="Arial" panose="020B0604020202020204" pitchFamily="34" charset="0"/>
              <a:buChar char="•"/>
            </a:pPr>
            <a:endParaRPr lang="en-US" sz="2200" dirty="0"/>
          </a:p>
        </p:txBody>
      </p:sp>
    </p:spTree>
    <p:extLst>
      <p:ext uri="{BB962C8B-B14F-4D97-AF65-F5344CB8AC3E}">
        <p14:creationId xmlns:p14="http://schemas.microsoft.com/office/powerpoint/2010/main" val="332881087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BOOTP</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1776" r="1260" b="2185"/>
          <a:stretch/>
        </p:blipFill>
        <p:spPr>
          <a:xfrm>
            <a:off x="0" y="1384065"/>
            <a:ext cx="7564582" cy="4961318"/>
          </a:xfrm>
          <a:prstGeom prst="rect">
            <a:avLst/>
          </a:prstGeom>
        </p:spPr>
      </p:pic>
      <p:sp>
        <p:nvSpPr>
          <p:cNvPr id="5" name="Rectangle 4"/>
          <p:cNvSpPr/>
          <p:nvPr/>
        </p:nvSpPr>
        <p:spPr>
          <a:xfrm>
            <a:off x="8077199" y="2842599"/>
            <a:ext cx="4003963" cy="3416320"/>
          </a:xfrm>
          <a:prstGeom prst="rect">
            <a:avLst/>
          </a:prstGeom>
        </p:spPr>
        <p:txBody>
          <a:bodyPr wrap="square">
            <a:spAutoFit/>
          </a:bodyPr>
          <a:lstStyle/>
          <a:p>
            <a:pPr marL="342900" lvl="0" indent="-342900">
              <a:buAutoNum type="arabicPeriod"/>
              <a:defRPr/>
            </a:pPr>
            <a:r>
              <a:rPr lang="en-US" sz="2400" dirty="0">
                <a:solidFill>
                  <a:prstClr val="white"/>
                </a:solidFill>
                <a:latin typeface="Calibri" panose="020F0502020204030204" pitchFamily="34" charset="0"/>
              </a:rPr>
              <a:t>Client Creates Request</a:t>
            </a:r>
          </a:p>
          <a:p>
            <a:pPr marL="342900" lvl="0" indent="-342900">
              <a:buAutoNum type="arabicPeriod"/>
              <a:defRPr/>
            </a:pPr>
            <a:r>
              <a:rPr lang="en-US" sz="2400" dirty="0">
                <a:solidFill>
                  <a:prstClr val="white"/>
                </a:solidFill>
                <a:latin typeface="Calibri" panose="020F0502020204030204" pitchFamily="34" charset="0"/>
              </a:rPr>
              <a:t>Client Sends Request</a:t>
            </a:r>
          </a:p>
          <a:p>
            <a:pPr marL="342900" lvl="0" indent="-342900">
              <a:buAutoNum type="arabicPeriod"/>
              <a:defRPr/>
            </a:pPr>
            <a:r>
              <a:rPr lang="en-US" sz="2400" dirty="0">
                <a:solidFill>
                  <a:prstClr val="white"/>
                </a:solidFill>
                <a:latin typeface="Calibri" panose="020F0502020204030204" pitchFamily="34" charset="0"/>
              </a:rPr>
              <a:t>Server Receives Request and Processes it</a:t>
            </a:r>
          </a:p>
          <a:p>
            <a:pPr marL="342900" lvl="0" indent="-342900">
              <a:buAutoNum type="arabicPeriod"/>
              <a:defRPr/>
            </a:pPr>
            <a:r>
              <a:rPr lang="en-US" sz="2400" dirty="0">
                <a:solidFill>
                  <a:prstClr val="white"/>
                </a:solidFill>
                <a:latin typeface="Calibri" panose="020F0502020204030204" pitchFamily="34" charset="0"/>
              </a:rPr>
              <a:t>Server Creates Reply</a:t>
            </a:r>
          </a:p>
          <a:p>
            <a:pPr marL="342900" lvl="0" indent="-342900">
              <a:buAutoNum type="arabicPeriod"/>
              <a:defRPr/>
            </a:pPr>
            <a:r>
              <a:rPr lang="en-US" sz="2400" dirty="0">
                <a:solidFill>
                  <a:prstClr val="white"/>
                </a:solidFill>
                <a:latin typeface="Calibri" panose="020F0502020204030204" pitchFamily="34" charset="0"/>
              </a:rPr>
              <a:t>Server Sends Reply</a:t>
            </a:r>
          </a:p>
          <a:p>
            <a:pPr marL="342900" lvl="0" indent="-342900">
              <a:buAutoNum type="arabicPeriod"/>
              <a:defRPr/>
            </a:pPr>
            <a:r>
              <a:rPr lang="en-US" sz="2400" dirty="0">
                <a:solidFill>
                  <a:prstClr val="white"/>
                </a:solidFill>
                <a:latin typeface="Calibri" panose="020F0502020204030204" pitchFamily="34" charset="0"/>
              </a:rPr>
              <a:t>Client Processes Reply</a:t>
            </a:r>
          </a:p>
          <a:p>
            <a:pPr marL="342900" lvl="0" indent="-342900">
              <a:buAutoNum type="arabicPeriod"/>
              <a:defRPr/>
            </a:pPr>
            <a:r>
              <a:rPr lang="en-US" sz="2400" dirty="0">
                <a:solidFill>
                  <a:prstClr val="white"/>
                </a:solidFill>
                <a:latin typeface="Calibri" panose="020F0502020204030204" pitchFamily="34" charset="0"/>
              </a:rPr>
              <a:t>Client Completes Boot Process</a:t>
            </a:r>
          </a:p>
        </p:txBody>
      </p:sp>
    </p:spTree>
    <p:extLst>
      <p:ext uri="{BB962C8B-B14F-4D97-AF65-F5344CB8AC3E}">
        <p14:creationId xmlns:p14="http://schemas.microsoft.com/office/powerpoint/2010/main" val="1159750958"/>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Then why DHCP ?</a:t>
            </a:r>
          </a:p>
        </p:txBody>
      </p:sp>
      <p:sp>
        <p:nvSpPr>
          <p:cNvPr id="6" name="Rectangle 5"/>
          <p:cNvSpPr/>
          <p:nvPr/>
        </p:nvSpPr>
        <p:spPr>
          <a:xfrm>
            <a:off x="159310" y="1304745"/>
            <a:ext cx="9538872" cy="461665"/>
          </a:xfrm>
          <a:prstGeom prst="rect">
            <a:avLst/>
          </a:prstGeom>
        </p:spPr>
        <p:txBody>
          <a:bodyPr wrap="square">
            <a:spAutoFit/>
          </a:bodyPr>
          <a:lstStyle/>
          <a:p>
            <a:pPr lvl="0">
              <a:defRPr/>
            </a:pPr>
            <a:r>
              <a:rPr lang="en-US" sz="2400" dirty="0">
                <a:latin typeface="Calibri" panose="020F0502020204030204" pitchFamily="34" charset="0"/>
              </a:rPr>
              <a:t>DHCP is an extension to BOOTP, defined to fix the limitations of BOOTP :</a:t>
            </a:r>
          </a:p>
        </p:txBody>
      </p:sp>
      <p:sp>
        <p:nvSpPr>
          <p:cNvPr id="8" name="Rectangle 7"/>
          <p:cNvSpPr/>
          <p:nvPr/>
        </p:nvSpPr>
        <p:spPr>
          <a:xfrm>
            <a:off x="159310" y="2002209"/>
            <a:ext cx="6809526" cy="6370975"/>
          </a:xfrm>
          <a:prstGeom prst="rect">
            <a:avLst/>
          </a:prstGeom>
        </p:spPr>
        <p:txBody>
          <a:bodyPr wrap="square">
            <a:spAutoFit/>
          </a:bodyPr>
          <a:lstStyle/>
          <a:p>
            <a:pPr marL="457200" lvl="0" indent="-457200" algn="just">
              <a:buClr>
                <a:srgbClr val="0075B3"/>
              </a:buClr>
              <a:buAutoNum type="arabicPeriod"/>
              <a:defRPr/>
            </a:pPr>
            <a:r>
              <a:rPr lang="en-US" sz="3600" b="1" dirty="0">
                <a:latin typeface="Calibri" panose="020F0502020204030204" pitchFamily="34" charset="0"/>
              </a:rPr>
              <a:t>IP Address lease (time)</a:t>
            </a:r>
          </a:p>
          <a:p>
            <a:pPr marL="800100" lvl="1" indent="-342900" algn="just">
              <a:buClr>
                <a:srgbClr val="0075B3"/>
              </a:buClr>
              <a:buFont typeface="Arial" panose="020B0604020202020204" pitchFamily="34" charset="0"/>
              <a:buChar char="•"/>
              <a:defRPr/>
            </a:pPr>
            <a:r>
              <a:rPr lang="en-US" sz="2200" dirty="0">
                <a:latin typeface="Calibri" panose="020F0502020204030204" pitchFamily="34" charset="0"/>
              </a:rPr>
              <a:t>BOOTP assigns IP addresses without a lease time.</a:t>
            </a:r>
          </a:p>
          <a:p>
            <a:pPr marL="800100" lvl="1" indent="-342900" algn="just">
              <a:buClr>
                <a:srgbClr val="0075B3"/>
              </a:buClr>
              <a:buFont typeface="Arial" panose="020B0604020202020204" pitchFamily="34" charset="0"/>
              <a:buChar char="•"/>
              <a:defRPr/>
            </a:pPr>
            <a:r>
              <a:rPr lang="en-US" sz="2200" dirty="0">
                <a:latin typeface="Calibri" panose="020F0502020204030204" pitchFamily="34" charset="0"/>
              </a:rPr>
              <a:t>In order to free an IP address assigned by BOOTP, a host needs to be rebooted.</a:t>
            </a:r>
          </a:p>
          <a:p>
            <a:pPr marL="800100" lvl="1" indent="-342900" algn="just">
              <a:buClr>
                <a:srgbClr val="0075B3"/>
              </a:buClr>
              <a:buFont typeface="Arial" panose="020B0604020202020204" pitchFamily="34" charset="0"/>
              <a:buChar char="•"/>
              <a:defRPr/>
            </a:pPr>
            <a:r>
              <a:rPr lang="en-US" sz="2200" dirty="0">
                <a:latin typeface="Calibri" panose="020F0502020204030204" pitchFamily="34" charset="0"/>
              </a:rPr>
              <a:t>In DHCP, an IP address is assigned to a client only for a limited (but extensible) time. If the IP address is not renewed it goes back to the pool of free IP Addresses.</a:t>
            </a:r>
            <a:endParaRPr lang="en-US" sz="3600" dirty="0">
              <a:latin typeface="Calibri" panose="020F0502020204030204" pitchFamily="34" charset="0"/>
            </a:endParaRPr>
          </a:p>
          <a:p>
            <a:pPr marL="457200" lvl="0" indent="-457200" algn="just">
              <a:buClr>
                <a:srgbClr val="0075B3"/>
              </a:buClr>
              <a:buAutoNum type="arabicPeriod"/>
              <a:defRPr/>
            </a:pPr>
            <a:endParaRPr lang="en-US" sz="3200" b="1" dirty="0">
              <a:latin typeface="Calibri" panose="020F0502020204030204" pitchFamily="34" charset="0"/>
            </a:endParaRPr>
          </a:p>
          <a:p>
            <a:pPr marL="457200" indent="-457200" algn="just">
              <a:buClr>
                <a:srgbClr val="0075B3"/>
              </a:buClr>
              <a:buFont typeface="+mj-lt"/>
              <a:buAutoNum type="arabicPeriod"/>
              <a:defRPr/>
            </a:pPr>
            <a:r>
              <a:rPr lang="en-US" sz="3600" b="1" dirty="0">
                <a:latin typeface="Calibri" panose="020F0502020204030204" pitchFamily="34" charset="0"/>
              </a:rPr>
              <a:t>Vendor Options </a:t>
            </a:r>
            <a:endParaRPr lang="en-US" sz="3200" b="1" dirty="0">
              <a:latin typeface="Calibri" panose="020F0502020204030204" pitchFamily="34" charset="0"/>
            </a:endParaRPr>
          </a:p>
          <a:p>
            <a:pPr marL="800100" lvl="1" indent="-342900" algn="just">
              <a:buClr>
                <a:srgbClr val="0075B3"/>
              </a:buClr>
              <a:buFont typeface="Arial" panose="020B0604020202020204" pitchFamily="34" charset="0"/>
              <a:buChar char="•"/>
              <a:defRPr/>
            </a:pPr>
            <a:endParaRPr lang="en-US" sz="3200" dirty="0">
              <a:latin typeface="Calibri" panose="020F0502020204030204" pitchFamily="34" charset="0"/>
            </a:endParaRPr>
          </a:p>
          <a:p>
            <a:pPr marL="457200" indent="-457200" algn="just">
              <a:buClr>
                <a:srgbClr val="0075B3"/>
              </a:buClr>
              <a:buFont typeface="+mj-lt"/>
              <a:buAutoNum type="arabicPeriod"/>
              <a:defRPr/>
            </a:pPr>
            <a:endParaRPr lang="en-US" sz="3200" dirty="0">
              <a:latin typeface="Calibri" panose="020F0502020204030204" pitchFamily="34" charset="0"/>
            </a:endParaRPr>
          </a:p>
          <a:p>
            <a:pPr marL="800100" lvl="1" indent="-342900" algn="just">
              <a:buClr>
                <a:srgbClr val="0075B3"/>
              </a:buClr>
              <a:buFont typeface="Arial" panose="020B0604020202020204" pitchFamily="34" charset="0"/>
              <a:buChar char="•"/>
              <a:defRPr/>
            </a:pPr>
            <a:endParaRPr lang="en-US" sz="3600" dirty="0">
              <a:latin typeface="Calibri" panose="020F0502020204030204" pitchFamily="34" charset="0"/>
            </a:endParaRPr>
          </a:p>
          <a:p>
            <a:pPr marL="457200" lvl="0" indent="-457200" algn="just">
              <a:buAutoNum type="arabicPeriod"/>
              <a:defRPr/>
            </a:pPr>
            <a:endParaRPr lang="en-US" sz="3600" dirty="0">
              <a:latin typeface="Calibri" panose="020F0502020204030204" pitchFamily="34" charset="0"/>
            </a:endParaRPr>
          </a:p>
        </p:txBody>
      </p:sp>
    </p:spTree>
    <p:extLst>
      <p:ext uri="{BB962C8B-B14F-4D97-AF65-F5344CB8AC3E}">
        <p14:creationId xmlns:p14="http://schemas.microsoft.com/office/powerpoint/2010/main" val="1667047621"/>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Leasing an IP Address</a:t>
            </a:r>
          </a:p>
        </p:txBody>
      </p:sp>
      <p:sp>
        <p:nvSpPr>
          <p:cNvPr id="3" name="Content Placeholder 2"/>
          <p:cNvSpPr>
            <a:spLocks noGrp="1"/>
          </p:cNvSpPr>
          <p:nvPr>
            <p:ph idx="1"/>
          </p:nvPr>
        </p:nvSpPr>
        <p:spPr/>
        <p:txBody>
          <a:bodyPr>
            <a:normAutofit/>
          </a:bodyPr>
          <a:lstStyle/>
          <a:p>
            <a:pPr marL="457200" indent="-457200">
              <a:lnSpc>
                <a:spcPct val="100000"/>
              </a:lnSpc>
              <a:buClr>
                <a:srgbClr val="0075B3"/>
              </a:buClr>
              <a:buFont typeface="Arial" panose="020B0604020202020204" pitchFamily="34" charset="0"/>
              <a:buChar char="•"/>
            </a:pPr>
            <a:r>
              <a:rPr lang="en-US" sz="2600" dirty="0"/>
              <a:t>An IP Address is leased during the boot process.</a:t>
            </a:r>
          </a:p>
          <a:p>
            <a:pPr marL="457200" indent="-457200">
              <a:lnSpc>
                <a:spcPct val="100000"/>
              </a:lnSpc>
              <a:buClr>
                <a:srgbClr val="0075B3"/>
              </a:buClr>
              <a:buFont typeface="Arial" panose="020B0604020202020204" pitchFamily="34" charset="0"/>
              <a:buChar char="•"/>
            </a:pPr>
            <a:r>
              <a:rPr lang="en-US" sz="2600" dirty="0"/>
              <a:t>The overall process is composed of 4 broadcast packets :</a:t>
            </a:r>
          </a:p>
          <a:p>
            <a:pPr marL="690563" lvl="1" indent="-457200">
              <a:buClr>
                <a:srgbClr val="0075B3"/>
              </a:buClr>
              <a:buFont typeface="Arial" panose="020B0604020202020204" pitchFamily="34" charset="0"/>
              <a:buChar char="•"/>
            </a:pPr>
            <a:endParaRPr lang="en-US" sz="2000" dirty="0"/>
          </a:p>
          <a:p>
            <a:pPr marL="800100" lvl="1" indent="-342900" algn="just">
              <a:buClr>
                <a:srgbClr val="0075B3"/>
              </a:buClr>
              <a:buFont typeface="Arial" panose="020B0604020202020204" pitchFamily="34" charset="0"/>
              <a:buChar char="•"/>
              <a:defRPr/>
            </a:pPr>
            <a:r>
              <a:rPr lang="en-US" b="1" dirty="0">
                <a:solidFill>
                  <a:srgbClr val="0070C0"/>
                </a:solidFill>
              </a:rPr>
              <a:t>DHCP</a:t>
            </a:r>
            <a:r>
              <a:rPr lang="en-US" dirty="0"/>
              <a:t>DISCOVER (1)</a:t>
            </a:r>
          </a:p>
          <a:p>
            <a:pPr marL="800100" lvl="1" indent="-342900" algn="just">
              <a:buClr>
                <a:srgbClr val="0075B3"/>
              </a:buClr>
              <a:buFont typeface="Arial" panose="020B0604020202020204" pitchFamily="34" charset="0"/>
              <a:buChar char="•"/>
              <a:defRPr/>
            </a:pPr>
            <a:r>
              <a:rPr lang="en-US" b="1" dirty="0">
                <a:solidFill>
                  <a:srgbClr val="0070C0"/>
                </a:solidFill>
              </a:rPr>
              <a:t>DHCP</a:t>
            </a:r>
            <a:r>
              <a:rPr lang="en-US" dirty="0"/>
              <a:t>OFFER (2)</a:t>
            </a:r>
          </a:p>
          <a:p>
            <a:pPr marL="800100" lvl="1" indent="-342900" algn="just">
              <a:buClr>
                <a:srgbClr val="0075B3"/>
              </a:buClr>
              <a:buFont typeface="Arial" panose="020B0604020202020204" pitchFamily="34" charset="0"/>
              <a:buChar char="•"/>
              <a:defRPr/>
            </a:pPr>
            <a:r>
              <a:rPr lang="en-US" b="1" dirty="0">
                <a:solidFill>
                  <a:srgbClr val="0070C0"/>
                </a:solidFill>
              </a:rPr>
              <a:t>DHCP</a:t>
            </a:r>
            <a:r>
              <a:rPr lang="en-US" dirty="0"/>
              <a:t>REQUEST (3)</a:t>
            </a:r>
          </a:p>
          <a:p>
            <a:pPr marL="800100" lvl="1" indent="-342900" algn="just">
              <a:buClr>
                <a:srgbClr val="0075B3"/>
              </a:buClr>
              <a:buFont typeface="Arial" panose="020B0604020202020204" pitchFamily="34" charset="0"/>
              <a:buChar char="•"/>
              <a:defRPr/>
            </a:pPr>
            <a:r>
              <a:rPr lang="en-US" b="1" dirty="0">
                <a:solidFill>
                  <a:srgbClr val="0070C0"/>
                </a:solidFill>
              </a:rPr>
              <a:t>DHCP</a:t>
            </a:r>
            <a:r>
              <a:rPr lang="en-US" dirty="0"/>
              <a:t>ACK (5)</a:t>
            </a:r>
          </a:p>
          <a:p>
            <a:pPr lvl="2" indent="0">
              <a:buClr>
                <a:srgbClr val="0075B3"/>
              </a:buClr>
              <a:buNone/>
            </a:pPr>
            <a:endParaRPr lang="en-US" sz="1600"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11458"/>
          <a:stretch/>
        </p:blipFill>
        <p:spPr>
          <a:xfrm>
            <a:off x="4975237" y="2466109"/>
            <a:ext cx="6833397" cy="3809999"/>
          </a:xfrm>
          <a:prstGeom prst="rect">
            <a:avLst/>
          </a:prstGeom>
        </p:spPr>
      </p:pic>
      <p:sp>
        <p:nvSpPr>
          <p:cNvPr id="6" name="Rectangle 5"/>
          <p:cNvSpPr/>
          <p:nvPr/>
        </p:nvSpPr>
        <p:spPr>
          <a:xfrm>
            <a:off x="7539365" y="1305862"/>
            <a:ext cx="2427268" cy="923330"/>
          </a:xfrm>
          <a:prstGeom prst="rect">
            <a:avLst/>
          </a:prstGeom>
          <a:noFill/>
        </p:spPr>
        <p:txBody>
          <a:bodyPr wrap="none" lIns="91440" tIns="45720" rIns="91440" bIns="45720">
            <a:spAutoFit/>
          </a:bodyPr>
          <a:lstStyle/>
          <a:p>
            <a:pPr algn="ctr"/>
            <a:r>
              <a:rPr 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DORA</a:t>
            </a:r>
          </a:p>
        </p:txBody>
      </p:sp>
    </p:spTree>
    <p:extLst>
      <p:ext uri="{BB962C8B-B14F-4D97-AF65-F5344CB8AC3E}">
        <p14:creationId xmlns:p14="http://schemas.microsoft.com/office/powerpoint/2010/main" val="318648307"/>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091" y="469612"/>
            <a:ext cx="8393113" cy="709613"/>
          </a:xfrm>
        </p:spPr>
        <p:txBody>
          <a:bodyPr/>
          <a:lstStyle/>
          <a:p>
            <a:r>
              <a:rPr lang="en-US" dirty="0"/>
              <a:t>Leasing an IP Address</a:t>
            </a:r>
          </a:p>
        </p:txBody>
      </p:sp>
      <p:sp>
        <p:nvSpPr>
          <p:cNvPr id="3" name="Content Placeholder 2"/>
          <p:cNvSpPr>
            <a:spLocks noGrp="1"/>
          </p:cNvSpPr>
          <p:nvPr>
            <p:ph idx="4294967295"/>
          </p:nvPr>
        </p:nvSpPr>
        <p:spPr>
          <a:xfrm>
            <a:off x="180109" y="1527609"/>
            <a:ext cx="5968677" cy="4873625"/>
          </a:xfrm>
        </p:spPr>
        <p:txBody>
          <a:bodyPr>
            <a:normAutofit/>
          </a:bodyPr>
          <a:lstStyle/>
          <a:p>
            <a:pPr marL="457200" indent="-457200" algn="just">
              <a:lnSpc>
                <a:spcPct val="100000"/>
              </a:lnSpc>
              <a:buClr>
                <a:srgbClr val="0075B3"/>
              </a:buClr>
              <a:buFont typeface="Arial" panose="020B0604020202020204" pitchFamily="34" charset="0"/>
              <a:buChar char="•"/>
            </a:pPr>
            <a:r>
              <a:rPr lang="en-US" sz="2600" dirty="0">
                <a:latin typeface="Calibri" panose="020F0502020204030204" pitchFamily="34" charset="0"/>
              </a:rPr>
              <a:t>Any DHCP server that receives the DISCOVER packet responds with an OFFER packet.</a:t>
            </a:r>
          </a:p>
          <a:p>
            <a:pPr marL="457200" indent="-457200" algn="just">
              <a:lnSpc>
                <a:spcPct val="100000"/>
              </a:lnSpc>
              <a:buClr>
                <a:srgbClr val="0075B3"/>
              </a:buClr>
              <a:buFont typeface="Arial" panose="020B0604020202020204" pitchFamily="34" charset="0"/>
              <a:buChar char="•"/>
            </a:pPr>
            <a:r>
              <a:rPr lang="en-US" sz="2600" dirty="0">
                <a:latin typeface="Calibri" panose="020F0502020204030204" pitchFamily="34" charset="0"/>
              </a:rPr>
              <a:t>The DHCP client responds to the OFFER packet it receives with a REQUEST packet</a:t>
            </a:r>
          </a:p>
          <a:p>
            <a:pPr marL="457200" indent="-457200" algn="just">
              <a:lnSpc>
                <a:spcPct val="100000"/>
              </a:lnSpc>
              <a:buClr>
                <a:srgbClr val="0075B3"/>
              </a:buClr>
              <a:buFont typeface="Arial" panose="020B0604020202020204" pitchFamily="34" charset="0"/>
              <a:buChar char="•"/>
            </a:pPr>
            <a:r>
              <a:rPr lang="en-US" sz="2600" dirty="0">
                <a:latin typeface="Calibri" panose="020F0502020204030204" pitchFamily="34" charset="0"/>
              </a:rPr>
              <a:t>An ACK (acknowledgement) packet indicates confirmation that the client can use the lease.</a:t>
            </a:r>
          </a:p>
          <a:p>
            <a:pPr marL="457200" indent="-457200" algn="just">
              <a:lnSpc>
                <a:spcPct val="100000"/>
              </a:lnSpc>
              <a:buClr>
                <a:srgbClr val="0075B3"/>
              </a:buClr>
              <a:buFont typeface="Arial" panose="020B0604020202020204" pitchFamily="34" charset="0"/>
              <a:buChar char="•"/>
            </a:pPr>
            <a:r>
              <a:rPr lang="en-US" sz="2600" dirty="0">
                <a:latin typeface="Calibri" panose="020F0502020204030204" pitchFamily="34" charset="0"/>
              </a:rPr>
              <a:t>Once the ACK is received, the client can start using the IP address and options in the lease.</a:t>
            </a:r>
            <a:endParaRPr lang="en-US" dirty="0">
              <a:latin typeface="Calibri" panose="020F0502020204030204" pitchFamily="34" charset="0"/>
            </a:endParaRPr>
          </a:p>
          <a:p>
            <a:pPr lvl="2" indent="0" algn="just">
              <a:buClr>
                <a:srgbClr val="0075B3"/>
              </a:buClr>
              <a:buNone/>
            </a:pPr>
            <a:endParaRPr lang="en-US" sz="1600" dirty="0">
              <a:latin typeface="Calibri" panose="020F0502020204030204"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09005" y="1690255"/>
            <a:ext cx="5530595" cy="4045528"/>
          </a:xfrm>
          <a:prstGeom prst="rect">
            <a:avLst/>
          </a:prstGeom>
        </p:spPr>
      </p:pic>
    </p:spTree>
    <p:extLst>
      <p:ext uri="{BB962C8B-B14F-4D97-AF65-F5344CB8AC3E}">
        <p14:creationId xmlns:p14="http://schemas.microsoft.com/office/powerpoint/2010/main" val="1442089464"/>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091" y="469612"/>
            <a:ext cx="8393113" cy="709613"/>
          </a:xfrm>
        </p:spPr>
        <p:txBody>
          <a:bodyPr/>
          <a:lstStyle/>
          <a:p>
            <a:r>
              <a:rPr lang="en-US" dirty="0"/>
              <a:t>Renewing an IP Address</a:t>
            </a:r>
          </a:p>
        </p:txBody>
      </p:sp>
      <p:sp>
        <p:nvSpPr>
          <p:cNvPr id="3" name="Content Placeholder 2"/>
          <p:cNvSpPr>
            <a:spLocks noGrp="1"/>
          </p:cNvSpPr>
          <p:nvPr>
            <p:ph idx="4294967295"/>
          </p:nvPr>
        </p:nvSpPr>
        <p:spPr>
          <a:xfrm>
            <a:off x="180109" y="1527609"/>
            <a:ext cx="6172200" cy="4873625"/>
          </a:xfrm>
        </p:spPr>
        <p:txBody>
          <a:bodyPr>
            <a:normAutofit/>
          </a:bodyPr>
          <a:lstStyle/>
          <a:p>
            <a:pPr marL="457200" indent="-457200">
              <a:lnSpc>
                <a:spcPct val="100000"/>
              </a:lnSpc>
              <a:buClr>
                <a:srgbClr val="0075B3"/>
              </a:buClr>
              <a:buFont typeface="Arial" panose="020B0604020202020204" pitchFamily="34" charset="0"/>
              <a:buChar char="•"/>
            </a:pPr>
            <a:r>
              <a:rPr lang="en-US" sz="2600" dirty="0">
                <a:latin typeface="Calibri" panose="020F0502020204030204" pitchFamily="34" charset="0"/>
              </a:rPr>
              <a:t>The IP address can either be permanent or timed (based on allocation method deployed).</a:t>
            </a:r>
          </a:p>
          <a:p>
            <a:pPr marL="457200" indent="-457200">
              <a:lnSpc>
                <a:spcPct val="100000"/>
              </a:lnSpc>
              <a:buClr>
                <a:srgbClr val="0075B3"/>
              </a:buClr>
              <a:buFont typeface="Arial" panose="020B0604020202020204" pitchFamily="34" charset="0"/>
              <a:buChar char="•"/>
            </a:pPr>
            <a:r>
              <a:rPr lang="en-US" sz="2600" dirty="0">
                <a:latin typeface="Calibri" panose="020F0502020204030204" pitchFamily="34" charset="0"/>
              </a:rPr>
              <a:t>A permanent address is never used for another client.</a:t>
            </a:r>
          </a:p>
          <a:p>
            <a:pPr marL="457200" indent="-457200">
              <a:lnSpc>
                <a:spcPct val="100000"/>
              </a:lnSpc>
              <a:buClr>
                <a:srgbClr val="0075B3"/>
              </a:buClr>
              <a:buFont typeface="Arial" panose="020B0604020202020204" pitchFamily="34" charset="0"/>
              <a:buChar char="•"/>
            </a:pPr>
            <a:r>
              <a:rPr lang="en-US" sz="2600" dirty="0">
                <a:latin typeface="Calibri" panose="020F0502020204030204" pitchFamily="34" charset="0"/>
              </a:rPr>
              <a:t>Timed lease expire after a certain time.</a:t>
            </a:r>
          </a:p>
          <a:p>
            <a:pPr marL="457200" indent="-457200">
              <a:lnSpc>
                <a:spcPct val="100000"/>
              </a:lnSpc>
              <a:buClr>
                <a:srgbClr val="0075B3"/>
              </a:buClr>
              <a:buFont typeface="Arial" panose="020B0604020202020204" pitchFamily="34" charset="0"/>
              <a:buChar char="•"/>
            </a:pPr>
            <a:r>
              <a:rPr lang="en-US" sz="2600" dirty="0">
                <a:latin typeface="Calibri" panose="020F0502020204030204" pitchFamily="34" charset="0"/>
              </a:rPr>
              <a:t>Windows clients attempt to renew their lease after 50% of the lease time has expired.</a:t>
            </a:r>
          </a:p>
          <a:p>
            <a:pPr marL="457200" indent="-457200">
              <a:lnSpc>
                <a:spcPct val="100000"/>
              </a:lnSpc>
              <a:buClr>
                <a:srgbClr val="0075B3"/>
              </a:buClr>
              <a:buFont typeface="Arial" panose="020B0604020202020204" pitchFamily="34" charset="0"/>
              <a:buChar char="•"/>
            </a:pPr>
            <a:r>
              <a:rPr lang="en-US" sz="2600" dirty="0">
                <a:latin typeface="Calibri" panose="020F0502020204030204" pitchFamily="34" charset="0"/>
              </a:rPr>
              <a:t>A DHCP server may honor or reject a renew request.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0982" y="1527609"/>
            <a:ext cx="5379379" cy="4873625"/>
          </a:xfrm>
          <a:prstGeom prst="rect">
            <a:avLst/>
          </a:prstGeom>
        </p:spPr>
      </p:pic>
    </p:spTree>
    <p:extLst>
      <p:ext uri="{BB962C8B-B14F-4D97-AF65-F5344CB8AC3E}">
        <p14:creationId xmlns:p14="http://schemas.microsoft.com/office/powerpoint/2010/main" val="2478515375"/>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extra bits</a:t>
            </a:r>
          </a:p>
        </p:txBody>
      </p:sp>
      <p:sp>
        <p:nvSpPr>
          <p:cNvPr id="3" name="Content Placeholder 2"/>
          <p:cNvSpPr>
            <a:spLocks noGrp="1"/>
          </p:cNvSpPr>
          <p:nvPr>
            <p:ph idx="1"/>
          </p:nvPr>
        </p:nvSpPr>
        <p:spPr>
          <a:xfrm>
            <a:off x="314974" y="1541217"/>
            <a:ext cx="11877026" cy="4665619"/>
          </a:xfrm>
        </p:spPr>
        <p:txBody>
          <a:bodyPr>
            <a:normAutofit/>
          </a:bodyPr>
          <a:lstStyle/>
          <a:p>
            <a:pPr marL="457200" indent="-457200">
              <a:buFont typeface="Arial" panose="020B0604020202020204" pitchFamily="34" charset="0"/>
              <a:buChar char="•"/>
            </a:pPr>
            <a:r>
              <a:rPr lang="en-US" sz="2400" dirty="0"/>
              <a:t>Backward compatible with BOOTP : static configuration</a:t>
            </a:r>
          </a:p>
          <a:p>
            <a:pPr marL="457200" indent="-457200">
              <a:buFont typeface="Arial" panose="020B0604020202020204" pitchFamily="34" charset="0"/>
              <a:buChar char="•"/>
            </a:pPr>
            <a:r>
              <a:rPr lang="en-US" sz="2400" dirty="0"/>
              <a:t>Uses client-server model.</a:t>
            </a:r>
          </a:p>
          <a:p>
            <a:pPr marL="457200" indent="-457200">
              <a:buFont typeface="Arial" panose="020B0604020202020204" pitchFamily="34" charset="0"/>
              <a:buChar char="•"/>
            </a:pPr>
            <a:r>
              <a:rPr lang="en-US" sz="2400" dirty="0"/>
              <a:t>PORTS :</a:t>
            </a:r>
          </a:p>
          <a:p>
            <a:pPr marL="1147763" lvl="3" indent="-457200">
              <a:buFont typeface="Arial" panose="020B0604020202020204" pitchFamily="34" charset="0"/>
              <a:buChar char="•"/>
            </a:pPr>
            <a:r>
              <a:rPr lang="en-US" b="1" dirty="0">
                <a:solidFill>
                  <a:srgbClr val="0070C0"/>
                </a:solidFill>
              </a:rPr>
              <a:t>67 – connections to server</a:t>
            </a:r>
          </a:p>
          <a:p>
            <a:pPr marL="1147763" lvl="3" indent="-457200">
              <a:buFont typeface="Arial" panose="020B0604020202020204" pitchFamily="34" charset="0"/>
              <a:buChar char="•"/>
            </a:pPr>
            <a:r>
              <a:rPr lang="en-US" b="1" dirty="0">
                <a:solidFill>
                  <a:srgbClr val="0070C0"/>
                </a:solidFill>
              </a:rPr>
              <a:t>68 – connections to client</a:t>
            </a:r>
            <a:r>
              <a:rPr lang="en-US" sz="1200" dirty="0"/>
              <a:t> </a:t>
            </a:r>
          </a:p>
          <a:p>
            <a:pPr marL="457200" indent="-457200">
              <a:buFont typeface="Arial" panose="020B0604020202020204" pitchFamily="34" charset="0"/>
              <a:buChar char="•"/>
            </a:pPr>
            <a:r>
              <a:rPr lang="en-US" sz="2400" dirty="0"/>
              <a:t>DHCP was created by Dynamic Host Configuration Working Group of the </a:t>
            </a:r>
            <a:r>
              <a:rPr lang="en-US" sz="2400" b="1" dirty="0"/>
              <a:t>Internet Engineering Task Force (IETF)</a:t>
            </a:r>
            <a:r>
              <a:rPr lang="en-US" sz="2400" dirty="0"/>
              <a:t>.</a:t>
            </a:r>
          </a:p>
          <a:p>
            <a:pPr marL="457200" indent="-457200">
              <a:buFont typeface="Arial" panose="020B0604020202020204" pitchFamily="34" charset="0"/>
              <a:buChar char="•"/>
            </a:pPr>
            <a:r>
              <a:rPr lang="en-US" sz="2400" dirty="0"/>
              <a:t>Runs over UDP.</a:t>
            </a:r>
          </a:p>
          <a:p>
            <a:pPr marL="457200" indent="-457200">
              <a:buFont typeface="Arial" panose="020B0604020202020204" pitchFamily="34" charset="0"/>
              <a:buChar char="•"/>
            </a:pPr>
            <a:r>
              <a:rPr lang="en-US" sz="2400" b="1" dirty="0">
                <a:solidFill>
                  <a:srgbClr val="0075B3"/>
                </a:solidFill>
              </a:rPr>
              <a:t>Can you guess why? </a:t>
            </a:r>
            <a:r>
              <a:rPr lang="en-US" sz="2400" dirty="0"/>
              <a:t>: DHCP server uses 2 Databases </a:t>
            </a:r>
          </a:p>
        </p:txBody>
      </p:sp>
    </p:spTree>
    <p:extLst>
      <p:ext uri="{BB962C8B-B14F-4D97-AF65-F5344CB8AC3E}">
        <p14:creationId xmlns:p14="http://schemas.microsoft.com/office/powerpoint/2010/main" val="319671598"/>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30"/>
          </p:nvPr>
        </p:nvSpPr>
        <p:spPr>
          <a:xfrm>
            <a:off x="7315199" y="2069523"/>
            <a:ext cx="4267200" cy="1794164"/>
          </a:xfrm>
        </p:spPr>
        <p:txBody>
          <a:bodyPr/>
          <a:lstStyle/>
          <a:p>
            <a:r>
              <a:rPr lang="en-US" dirty="0"/>
              <a:t>Topic End</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4072" y="1104901"/>
            <a:ext cx="7430654" cy="5572990"/>
          </a:xfrm>
          <a:prstGeom prst="rect">
            <a:avLst/>
          </a:prstGeom>
        </p:spPr>
      </p:pic>
    </p:spTree>
    <p:extLst>
      <p:ext uri="{BB962C8B-B14F-4D97-AF65-F5344CB8AC3E}">
        <p14:creationId xmlns:p14="http://schemas.microsoft.com/office/powerpoint/2010/main" val="2449231882"/>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133DF41-163F-C142-8C83-09BC47007ED5}"/>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545086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2157413" y="249238"/>
            <a:ext cx="14349413" cy="3254375"/>
          </a:xfrm>
        </p:spPr>
        <p:txBody>
          <a:bodyPr/>
          <a:lstStyle/>
          <a:p>
            <a:r>
              <a:rPr lang="en-US" dirty="0">
                <a:solidFill>
                  <a:schemeClr val="tx1"/>
                </a:solidFill>
              </a:rPr>
              <a:t>DOMAIN NAME </a:t>
            </a:r>
          </a:p>
        </p:txBody>
      </p:sp>
      <p:pic>
        <p:nvPicPr>
          <p:cNvPr id="4" name="Picture 2" descr="C:\Program Files\Microsoft Office\MEDIA\CAGCAT10\j0195384.wmf"/>
          <p:cNvPicPr>
            <a:picLocks noChangeAspect="1" noChangeArrowheads="1"/>
          </p:cNvPicPr>
          <p:nvPr/>
        </p:nvPicPr>
        <p:blipFill>
          <a:blip r:embed="rId2" cstate="print"/>
          <a:srcRect/>
          <a:stretch>
            <a:fillRect/>
          </a:stretch>
        </p:blipFill>
        <p:spPr bwMode="auto">
          <a:xfrm>
            <a:off x="8684185" y="3503613"/>
            <a:ext cx="2100263" cy="2895600"/>
          </a:xfrm>
          <a:prstGeom prst="rect">
            <a:avLst/>
          </a:prstGeom>
          <a:noFill/>
          <a:ln w="9525">
            <a:noFill/>
            <a:miter lim="800000"/>
            <a:headEnd/>
            <a:tailEnd/>
          </a:ln>
        </p:spPr>
      </p:pic>
      <p:sp>
        <p:nvSpPr>
          <p:cNvPr id="5" name="TextBox 4"/>
          <p:cNvSpPr txBox="1"/>
          <p:nvPr/>
        </p:nvSpPr>
        <p:spPr>
          <a:xfrm>
            <a:off x="-115608" y="249238"/>
            <a:ext cx="4672013" cy="3929063"/>
          </a:xfrm>
          <a:prstGeom prst="rect">
            <a:avLst/>
          </a:prstGeom>
          <a:noFill/>
        </p:spPr>
        <p:txBody>
          <a:bodyPr wrap="square" rtlCol="0">
            <a:spAutoFit/>
          </a:bodyPr>
          <a:lstStyle/>
          <a:p>
            <a:endParaRPr lang="en-US" dirty="0"/>
          </a:p>
        </p:txBody>
      </p:sp>
      <p:sp>
        <p:nvSpPr>
          <p:cNvPr id="6" name="TextBox 5"/>
          <p:cNvSpPr txBox="1"/>
          <p:nvPr/>
        </p:nvSpPr>
        <p:spPr>
          <a:xfrm>
            <a:off x="748132" y="1211014"/>
            <a:ext cx="3914775" cy="6186309"/>
          </a:xfrm>
          <a:prstGeom prst="rect">
            <a:avLst/>
          </a:prstGeom>
          <a:noFill/>
        </p:spPr>
        <p:txBody>
          <a:bodyPr wrap="square" rtlCol="0">
            <a:spAutoFit/>
          </a:bodyPr>
          <a:lstStyle/>
          <a:p>
            <a:r>
              <a:rPr lang="en-US" sz="6600" b="1" i="1" dirty="0">
                <a:solidFill>
                  <a:srgbClr val="2B0A3D"/>
                </a:solidFill>
                <a:latin typeface="Times New Roman" panose="02020603050405020304" pitchFamily="18" charset="0"/>
                <a:cs typeface="Times New Roman" panose="02020603050405020304" pitchFamily="18" charset="0"/>
              </a:rPr>
              <a:t>DOMAIN NAME </a:t>
            </a:r>
          </a:p>
          <a:p>
            <a:r>
              <a:rPr lang="en-US" sz="6600" b="1" i="1" dirty="0">
                <a:solidFill>
                  <a:srgbClr val="2B0A3D"/>
                </a:solidFill>
                <a:latin typeface="Times New Roman" panose="02020603050405020304" pitchFamily="18" charset="0"/>
                <a:cs typeface="Times New Roman" panose="02020603050405020304" pitchFamily="18" charset="0"/>
              </a:rPr>
              <a:t>SYSTEM</a:t>
            </a:r>
          </a:p>
          <a:p>
            <a:endParaRPr lang="en-US" sz="6600" i="1" dirty="0">
              <a:solidFill>
                <a:srgbClr val="2B0A3D"/>
              </a:solidFill>
              <a:latin typeface="Times New Roman" panose="02020603050405020304" pitchFamily="18" charset="0"/>
              <a:cs typeface="Times New Roman" panose="02020603050405020304" pitchFamily="18" charset="0"/>
            </a:endParaRPr>
          </a:p>
          <a:p>
            <a:endParaRPr lang="en-US" sz="6600" b="1" i="1" dirty="0">
              <a:solidFill>
                <a:srgbClr val="2B0A3D"/>
              </a:solidFill>
              <a:latin typeface="Times New Roman" panose="02020603050405020304" pitchFamily="18" charset="0"/>
              <a:cs typeface="Times New Roman" panose="02020603050405020304" pitchFamily="18" charset="0"/>
            </a:endParaRPr>
          </a:p>
          <a:p>
            <a:endParaRPr lang="en-US" sz="66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17719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706" y="883114"/>
            <a:ext cx="2663676" cy="1584027"/>
          </a:xfrm>
        </p:spPr>
        <p:txBody>
          <a:bodyPr/>
          <a:lstStyle/>
          <a:p>
            <a:r>
              <a:rPr lang="en-US" dirty="0">
                <a:latin typeface="Times New Roman" panose="02020603050405020304" pitchFamily="18" charset="0"/>
                <a:cs typeface="Times New Roman" panose="02020603050405020304" pitchFamily="18" charset="0"/>
              </a:rPr>
              <a:t>WHY??</a:t>
            </a:r>
          </a:p>
        </p:txBody>
      </p:sp>
      <p:pic>
        <p:nvPicPr>
          <p:cNvPr id="3" name="Picture 2"/>
          <p:cNvPicPr>
            <a:picLocks noChangeAspect="1"/>
          </p:cNvPicPr>
          <p:nvPr/>
        </p:nvPicPr>
        <p:blipFill>
          <a:blip r:embed="rId2" cstate="print"/>
          <a:stretch>
            <a:fillRect/>
          </a:stretch>
        </p:blipFill>
        <p:spPr>
          <a:xfrm>
            <a:off x="4714939" y="226300"/>
            <a:ext cx="1817799" cy="1762539"/>
          </a:xfrm>
          <a:prstGeom prst="rect">
            <a:avLst/>
          </a:prstGeom>
        </p:spPr>
      </p:pic>
      <p:pic>
        <p:nvPicPr>
          <p:cNvPr id="4" name="Picture 3"/>
          <p:cNvPicPr>
            <a:picLocks noChangeAspect="1"/>
          </p:cNvPicPr>
          <p:nvPr/>
        </p:nvPicPr>
        <p:blipFill>
          <a:blip r:embed="rId3" cstate="print"/>
          <a:stretch>
            <a:fillRect/>
          </a:stretch>
        </p:blipFill>
        <p:spPr>
          <a:xfrm>
            <a:off x="8650355" y="168269"/>
            <a:ext cx="1885124" cy="2057112"/>
          </a:xfrm>
          <a:prstGeom prst="rect">
            <a:avLst/>
          </a:prstGeom>
        </p:spPr>
      </p:pic>
      <p:pic>
        <p:nvPicPr>
          <p:cNvPr id="7" name="Picture 6"/>
          <p:cNvPicPr>
            <a:picLocks noChangeAspect="1"/>
          </p:cNvPicPr>
          <p:nvPr/>
        </p:nvPicPr>
        <p:blipFill>
          <a:blip r:embed="rId4" cstate="print"/>
          <a:stretch>
            <a:fillRect/>
          </a:stretch>
        </p:blipFill>
        <p:spPr>
          <a:xfrm>
            <a:off x="1739826" y="3370685"/>
            <a:ext cx="2975113" cy="2767715"/>
          </a:xfrm>
          <a:prstGeom prst="rect">
            <a:avLst/>
          </a:prstGeom>
        </p:spPr>
      </p:pic>
      <p:pic>
        <p:nvPicPr>
          <p:cNvPr id="10" name="Picture 9"/>
          <p:cNvPicPr>
            <a:picLocks noChangeAspect="1"/>
          </p:cNvPicPr>
          <p:nvPr/>
        </p:nvPicPr>
        <p:blipFill>
          <a:blip r:embed="rId5" cstate="print"/>
          <a:stretch>
            <a:fillRect/>
          </a:stretch>
        </p:blipFill>
        <p:spPr>
          <a:xfrm>
            <a:off x="6187109" y="2774170"/>
            <a:ext cx="5702991" cy="3695700"/>
          </a:xfrm>
          <a:prstGeom prst="rect">
            <a:avLst/>
          </a:prstGeom>
        </p:spPr>
      </p:pic>
      <p:cxnSp>
        <p:nvCxnSpPr>
          <p:cNvPr id="12" name="Straight Arrow Connector 11"/>
          <p:cNvCxnSpPr/>
          <p:nvPr/>
        </p:nvCxnSpPr>
        <p:spPr>
          <a:xfrm>
            <a:off x="6718852" y="1196825"/>
            <a:ext cx="14709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7" idx="3"/>
          </p:cNvCxnSpPr>
          <p:nvPr/>
        </p:nvCxnSpPr>
        <p:spPr>
          <a:xfrm flipV="1">
            <a:off x="4714938" y="4754542"/>
            <a:ext cx="2834640"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 name="Right Arrow 8"/>
          <p:cNvSpPr/>
          <p:nvPr/>
        </p:nvSpPr>
        <p:spPr>
          <a:xfrm>
            <a:off x="4733364" y="4612342"/>
            <a:ext cx="2864224" cy="282387"/>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V="1">
            <a:off x="6656293" y="1062319"/>
            <a:ext cx="1532965" cy="2420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2110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DNS?</a:t>
            </a:r>
          </a:p>
        </p:txBody>
      </p:sp>
      <p:sp>
        <p:nvSpPr>
          <p:cNvPr id="3" name="TextBox 2"/>
          <p:cNvSpPr txBox="1"/>
          <p:nvPr/>
        </p:nvSpPr>
        <p:spPr>
          <a:xfrm>
            <a:off x="7432716" y="1588726"/>
            <a:ext cx="1563366" cy="369332"/>
          </a:xfrm>
          <a:prstGeom prst="rect">
            <a:avLst/>
          </a:prstGeom>
          <a:noFill/>
        </p:spPr>
        <p:txBody>
          <a:bodyPr wrap="square" rtlCol="0">
            <a:spAutoFit/>
          </a:bodyPr>
          <a:lstStyle/>
          <a:p>
            <a:r>
              <a:rPr lang="en-US" dirty="0">
                <a:latin typeface="Arial Rounded MT Bold" pitchFamily="34" charset="0"/>
              </a:rPr>
              <a:t>Capgemini</a:t>
            </a:r>
          </a:p>
        </p:txBody>
      </p:sp>
      <p:cxnSp>
        <p:nvCxnSpPr>
          <p:cNvPr id="5" name="Straight Arrow Connector 4"/>
          <p:cNvCxnSpPr/>
          <p:nvPr/>
        </p:nvCxnSpPr>
        <p:spPr>
          <a:xfrm rot="16200000" flipH="1">
            <a:off x="8303561" y="2010337"/>
            <a:ext cx="618561" cy="524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16200000" flipH="1">
            <a:off x="7912339" y="2251127"/>
            <a:ext cx="555592" cy="251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5400000">
            <a:off x="7537079" y="2091019"/>
            <a:ext cx="537878" cy="3630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54957" y="2531165"/>
            <a:ext cx="768626" cy="369332"/>
          </a:xfrm>
          <a:prstGeom prst="rect">
            <a:avLst/>
          </a:prstGeom>
          <a:noFill/>
        </p:spPr>
        <p:txBody>
          <a:bodyPr wrap="square" rtlCol="0">
            <a:spAutoFit/>
          </a:bodyPr>
          <a:lstStyle/>
          <a:p>
            <a:r>
              <a:rPr lang="en-US" dirty="0"/>
              <a:t>ATP</a:t>
            </a:r>
          </a:p>
        </p:txBody>
      </p:sp>
      <p:sp>
        <p:nvSpPr>
          <p:cNvPr id="11" name="TextBox 10"/>
          <p:cNvSpPr txBox="1"/>
          <p:nvPr/>
        </p:nvSpPr>
        <p:spPr>
          <a:xfrm>
            <a:off x="8693426" y="2517718"/>
            <a:ext cx="609600" cy="369332"/>
          </a:xfrm>
          <a:prstGeom prst="rect">
            <a:avLst/>
          </a:prstGeom>
          <a:noFill/>
        </p:spPr>
        <p:txBody>
          <a:bodyPr wrap="square" rtlCol="0">
            <a:spAutoFit/>
          </a:bodyPr>
          <a:lstStyle/>
          <a:p>
            <a:r>
              <a:rPr lang="en-US" dirty="0"/>
              <a:t>DTP</a:t>
            </a:r>
          </a:p>
        </p:txBody>
      </p:sp>
      <p:sp>
        <p:nvSpPr>
          <p:cNvPr id="12" name="TextBox 11"/>
          <p:cNvSpPr txBox="1"/>
          <p:nvPr/>
        </p:nvSpPr>
        <p:spPr>
          <a:xfrm>
            <a:off x="7950330" y="2531165"/>
            <a:ext cx="675861" cy="369332"/>
          </a:xfrm>
          <a:prstGeom prst="rect">
            <a:avLst/>
          </a:prstGeom>
          <a:noFill/>
        </p:spPr>
        <p:txBody>
          <a:bodyPr wrap="square" rtlCol="0">
            <a:spAutoFit/>
          </a:bodyPr>
          <a:lstStyle/>
          <a:p>
            <a:r>
              <a:rPr lang="en-US" dirty="0"/>
              <a:t>STP</a:t>
            </a:r>
          </a:p>
        </p:txBody>
      </p:sp>
      <p:cxnSp>
        <p:nvCxnSpPr>
          <p:cNvPr id="14" name="Straight Arrow Connector 13"/>
          <p:cNvCxnSpPr/>
          <p:nvPr/>
        </p:nvCxnSpPr>
        <p:spPr>
          <a:xfrm rot="16200000" flipH="1">
            <a:off x="8821268" y="2985248"/>
            <a:ext cx="551332" cy="228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8577279" y="3050926"/>
            <a:ext cx="551713" cy="97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rot="16200000" flipH="1">
            <a:off x="9076765" y="2796988"/>
            <a:ext cx="537882" cy="484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5400000">
            <a:off x="8359978" y="2905150"/>
            <a:ext cx="542560" cy="326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8599491" y="3294919"/>
            <a:ext cx="490330" cy="369332"/>
          </a:xfrm>
          <a:prstGeom prst="rect">
            <a:avLst/>
          </a:prstGeom>
          <a:noFill/>
        </p:spPr>
        <p:txBody>
          <a:bodyPr wrap="square" rtlCol="0">
            <a:spAutoFit/>
          </a:bodyPr>
          <a:lstStyle/>
          <a:p>
            <a:r>
              <a:rPr lang="en-US" dirty="0"/>
              <a:t>F2</a:t>
            </a:r>
          </a:p>
        </p:txBody>
      </p:sp>
      <p:sp>
        <p:nvSpPr>
          <p:cNvPr id="23" name="TextBox 22"/>
          <p:cNvSpPr txBox="1"/>
          <p:nvPr/>
        </p:nvSpPr>
        <p:spPr>
          <a:xfrm>
            <a:off x="8177371" y="3284785"/>
            <a:ext cx="437321" cy="369332"/>
          </a:xfrm>
          <a:prstGeom prst="rect">
            <a:avLst/>
          </a:prstGeom>
          <a:noFill/>
        </p:spPr>
        <p:txBody>
          <a:bodyPr wrap="square" rtlCol="0">
            <a:spAutoFit/>
          </a:bodyPr>
          <a:lstStyle/>
          <a:p>
            <a:r>
              <a:rPr lang="en-US" dirty="0"/>
              <a:t>F1</a:t>
            </a:r>
          </a:p>
        </p:txBody>
      </p:sp>
      <p:sp>
        <p:nvSpPr>
          <p:cNvPr id="24" name="TextBox 23"/>
          <p:cNvSpPr txBox="1"/>
          <p:nvPr/>
        </p:nvSpPr>
        <p:spPr>
          <a:xfrm>
            <a:off x="9062927" y="3325127"/>
            <a:ext cx="450574" cy="369332"/>
          </a:xfrm>
          <a:prstGeom prst="rect">
            <a:avLst/>
          </a:prstGeom>
          <a:noFill/>
        </p:spPr>
        <p:txBody>
          <a:bodyPr wrap="square" rtlCol="0">
            <a:spAutoFit/>
          </a:bodyPr>
          <a:lstStyle/>
          <a:p>
            <a:r>
              <a:rPr lang="en-US" dirty="0"/>
              <a:t>F3</a:t>
            </a:r>
          </a:p>
        </p:txBody>
      </p:sp>
      <p:sp>
        <p:nvSpPr>
          <p:cNvPr id="25" name="TextBox 24"/>
          <p:cNvSpPr txBox="1"/>
          <p:nvPr/>
        </p:nvSpPr>
        <p:spPr>
          <a:xfrm>
            <a:off x="9498689" y="3220278"/>
            <a:ext cx="516835" cy="369332"/>
          </a:xfrm>
          <a:prstGeom prst="rect">
            <a:avLst/>
          </a:prstGeom>
          <a:noFill/>
        </p:spPr>
        <p:txBody>
          <a:bodyPr wrap="square" rtlCol="0">
            <a:spAutoFit/>
          </a:bodyPr>
          <a:lstStyle/>
          <a:p>
            <a:r>
              <a:rPr lang="en-US" dirty="0"/>
              <a:t>F8</a:t>
            </a:r>
          </a:p>
        </p:txBody>
      </p:sp>
      <p:cxnSp>
        <p:nvCxnSpPr>
          <p:cNvPr id="27" name="Straight Arrow Connector 26"/>
          <p:cNvCxnSpPr/>
          <p:nvPr/>
        </p:nvCxnSpPr>
        <p:spPr>
          <a:xfrm flipH="1">
            <a:off x="7953448" y="3641035"/>
            <a:ext cx="318053" cy="318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8323729" y="3654482"/>
            <a:ext cx="0" cy="371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8415716" y="3641035"/>
            <a:ext cx="304800" cy="318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634422" y="3889513"/>
            <a:ext cx="463825" cy="369332"/>
          </a:xfrm>
          <a:prstGeom prst="rect">
            <a:avLst/>
          </a:prstGeom>
          <a:noFill/>
        </p:spPr>
        <p:txBody>
          <a:bodyPr wrap="square" rtlCol="0">
            <a:spAutoFit/>
          </a:bodyPr>
          <a:lstStyle/>
          <a:p>
            <a:r>
              <a:rPr lang="en-US" dirty="0"/>
              <a:t>T1</a:t>
            </a:r>
          </a:p>
        </p:txBody>
      </p:sp>
      <p:sp>
        <p:nvSpPr>
          <p:cNvPr id="34" name="TextBox 33"/>
          <p:cNvSpPr txBox="1"/>
          <p:nvPr/>
        </p:nvSpPr>
        <p:spPr>
          <a:xfrm>
            <a:off x="8123776" y="3929855"/>
            <a:ext cx="569845" cy="369332"/>
          </a:xfrm>
          <a:prstGeom prst="rect">
            <a:avLst/>
          </a:prstGeom>
          <a:noFill/>
        </p:spPr>
        <p:txBody>
          <a:bodyPr wrap="square" rtlCol="0">
            <a:spAutoFit/>
          </a:bodyPr>
          <a:lstStyle/>
          <a:p>
            <a:r>
              <a:rPr lang="en-US" dirty="0"/>
              <a:t>T2</a:t>
            </a:r>
          </a:p>
        </p:txBody>
      </p:sp>
      <p:sp>
        <p:nvSpPr>
          <p:cNvPr id="35" name="TextBox 34"/>
          <p:cNvSpPr txBox="1"/>
          <p:nvPr/>
        </p:nvSpPr>
        <p:spPr>
          <a:xfrm>
            <a:off x="8599296" y="3889513"/>
            <a:ext cx="609600" cy="369332"/>
          </a:xfrm>
          <a:prstGeom prst="rect">
            <a:avLst/>
          </a:prstGeom>
          <a:noFill/>
        </p:spPr>
        <p:txBody>
          <a:bodyPr wrap="square" rtlCol="0">
            <a:spAutoFit/>
          </a:bodyPr>
          <a:lstStyle/>
          <a:p>
            <a:r>
              <a:rPr lang="en-US" dirty="0"/>
              <a:t>T3</a:t>
            </a:r>
          </a:p>
        </p:txBody>
      </p:sp>
      <p:cxnSp>
        <p:nvCxnSpPr>
          <p:cNvPr id="37" name="Straight Arrow Connector 36"/>
          <p:cNvCxnSpPr/>
          <p:nvPr/>
        </p:nvCxnSpPr>
        <p:spPr>
          <a:xfrm>
            <a:off x="7845871" y="4218673"/>
            <a:ext cx="0" cy="344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7368403" y="4548224"/>
            <a:ext cx="1020417" cy="369332"/>
          </a:xfrm>
          <a:prstGeom prst="rect">
            <a:avLst/>
          </a:prstGeom>
          <a:noFill/>
        </p:spPr>
        <p:txBody>
          <a:bodyPr wrap="square" rtlCol="0">
            <a:spAutoFit/>
          </a:bodyPr>
          <a:lstStyle/>
          <a:p>
            <a:r>
              <a:rPr lang="en-US" dirty="0"/>
              <a:t>LAB PC 1</a:t>
            </a:r>
          </a:p>
        </p:txBody>
      </p:sp>
      <p:sp>
        <p:nvSpPr>
          <p:cNvPr id="39" name="TextBox 38"/>
          <p:cNvSpPr txBox="1"/>
          <p:nvPr/>
        </p:nvSpPr>
        <p:spPr>
          <a:xfrm>
            <a:off x="407988" y="1575279"/>
            <a:ext cx="6154178" cy="3970318"/>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Domain naming system is the Hierarchical naming system for domain services, or any resource connected with internet or private network.</a:t>
            </a:r>
          </a:p>
          <a:p>
            <a:pPr marL="457200" indent="-45720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This system used on the internet for converting domain names to their corresponding IP address.</a:t>
            </a:r>
          </a:p>
        </p:txBody>
      </p:sp>
    </p:spTree>
    <p:extLst>
      <p:ext uri="{BB962C8B-B14F-4D97-AF65-F5344CB8AC3E}">
        <p14:creationId xmlns:p14="http://schemas.microsoft.com/office/powerpoint/2010/main" val="1740430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DNS HIERARCHY</a:t>
            </a:r>
          </a:p>
        </p:txBody>
      </p:sp>
      <p:sp>
        <p:nvSpPr>
          <p:cNvPr id="3" name="TextBox 2"/>
          <p:cNvSpPr txBox="1"/>
          <p:nvPr/>
        </p:nvSpPr>
        <p:spPr>
          <a:xfrm>
            <a:off x="0" y="0"/>
            <a:ext cx="5900047" cy="1200329"/>
          </a:xfrm>
          <a:prstGeom prst="rect">
            <a:avLst/>
          </a:prstGeom>
          <a:noFill/>
        </p:spPr>
        <p:txBody>
          <a:bodyPr wrap="square" rtlCol="0">
            <a:spAutoFit/>
          </a:bodyPr>
          <a:lstStyle/>
          <a:p>
            <a:pPr marL="285750" indent="-285750"/>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sz="2400" dirty="0"/>
          </a:p>
        </p:txBody>
      </p:sp>
      <p:pic>
        <p:nvPicPr>
          <p:cNvPr id="14338" name="Picture 2" descr="Image result for dns hierarchy pics"/>
          <p:cNvPicPr>
            <a:picLocks noChangeAspect="1" noChangeArrowheads="1"/>
          </p:cNvPicPr>
          <p:nvPr/>
        </p:nvPicPr>
        <p:blipFill>
          <a:blip r:embed="rId2" cstate="print"/>
          <a:srcRect/>
          <a:stretch>
            <a:fillRect/>
          </a:stretch>
        </p:blipFill>
        <p:spPr bwMode="auto">
          <a:xfrm>
            <a:off x="0" y="2205319"/>
            <a:ext cx="7172325" cy="4652682"/>
          </a:xfrm>
          <a:prstGeom prst="rect">
            <a:avLst/>
          </a:prstGeom>
          <a:noFill/>
        </p:spPr>
      </p:pic>
      <p:sp>
        <p:nvSpPr>
          <p:cNvPr id="9" name="TextBox 8"/>
          <p:cNvSpPr txBox="1"/>
          <p:nvPr/>
        </p:nvSpPr>
        <p:spPr>
          <a:xfrm>
            <a:off x="2998694" y="1869141"/>
            <a:ext cx="726141" cy="369332"/>
          </a:xfrm>
          <a:prstGeom prst="rect">
            <a:avLst/>
          </a:prstGeom>
          <a:noFill/>
        </p:spPr>
        <p:txBody>
          <a:bodyPr wrap="square" rtlCol="0">
            <a:spAutoFit/>
          </a:bodyPr>
          <a:lstStyle/>
          <a:p>
            <a:r>
              <a:rPr lang="en-US" dirty="0"/>
              <a:t>ROOT</a:t>
            </a:r>
          </a:p>
        </p:txBody>
      </p:sp>
      <p:sp>
        <p:nvSpPr>
          <p:cNvPr id="15" name="Oval 14"/>
          <p:cNvSpPr/>
          <p:nvPr/>
        </p:nvSpPr>
        <p:spPr>
          <a:xfrm>
            <a:off x="6618384" y="404813"/>
            <a:ext cx="2149098" cy="2134384"/>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8269940" y="655093"/>
            <a:ext cx="2211541" cy="221246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7326828" y="2273403"/>
            <a:ext cx="2200411" cy="2230358"/>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6696635" y="1062318"/>
            <a:ext cx="1775012" cy="400110"/>
          </a:xfrm>
          <a:prstGeom prst="rect">
            <a:avLst/>
          </a:prstGeom>
          <a:noFill/>
        </p:spPr>
        <p:txBody>
          <a:bodyPr wrap="square" rtlCol="0">
            <a:spAutoFit/>
          </a:bodyPr>
          <a:lstStyle/>
          <a:p>
            <a:r>
              <a:rPr lang="en-US" sz="2000" dirty="0"/>
              <a:t>Organizational</a:t>
            </a:r>
          </a:p>
        </p:txBody>
      </p:sp>
      <p:sp>
        <p:nvSpPr>
          <p:cNvPr id="22" name="TextBox 21"/>
          <p:cNvSpPr txBox="1"/>
          <p:nvPr/>
        </p:nvSpPr>
        <p:spPr>
          <a:xfrm>
            <a:off x="7519917" y="3321424"/>
            <a:ext cx="2081284"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Geographical</a:t>
            </a:r>
          </a:p>
        </p:txBody>
      </p:sp>
      <p:sp>
        <p:nvSpPr>
          <p:cNvPr id="23" name="TextBox 22"/>
          <p:cNvSpPr txBox="1"/>
          <p:nvPr/>
        </p:nvSpPr>
        <p:spPr>
          <a:xfrm>
            <a:off x="8955741" y="1331259"/>
            <a:ext cx="1411941" cy="369332"/>
          </a:xfrm>
          <a:prstGeom prst="rect">
            <a:avLst/>
          </a:prstGeom>
          <a:noFill/>
        </p:spPr>
        <p:txBody>
          <a:bodyPr wrap="square" rtlCol="0">
            <a:spAutoFit/>
          </a:bodyPr>
          <a:lstStyle/>
          <a:p>
            <a:r>
              <a:rPr lang="en-US" dirty="0"/>
              <a:t>Reverse</a:t>
            </a:r>
          </a:p>
        </p:txBody>
      </p:sp>
    </p:spTree>
    <p:extLst>
      <p:ext uri="{BB962C8B-B14F-4D97-AF65-F5344CB8AC3E}">
        <p14:creationId xmlns:p14="http://schemas.microsoft.com/office/powerpoint/2010/main" val="41427139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DNS works?</a:t>
            </a:r>
          </a:p>
        </p:txBody>
      </p:sp>
      <p:pic>
        <p:nvPicPr>
          <p:cNvPr id="4" name="Picture 3"/>
          <p:cNvPicPr>
            <a:picLocks noChangeAspect="1"/>
          </p:cNvPicPr>
          <p:nvPr/>
        </p:nvPicPr>
        <p:blipFill>
          <a:blip r:embed="rId2" cstate="print"/>
          <a:stretch>
            <a:fillRect/>
          </a:stretch>
        </p:blipFill>
        <p:spPr>
          <a:xfrm>
            <a:off x="1470991" y="1268413"/>
            <a:ext cx="8521148" cy="5304665"/>
          </a:xfrm>
          <a:prstGeom prst="rect">
            <a:avLst/>
          </a:prstGeom>
        </p:spPr>
      </p:pic>
    </p:spTree>
    <p:extLst>
      <p:ext uri="{BB962C8B-B14F-4D97-AF65-F5344CB8AC3E}">
        <p14:creationId xmlns:p14="http://schemas.microsoft.com/office/powerpoint/2010/main" val="36162331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DNS Client side Caching</a:t>
            </a:r>
          </a:p>
        </p:txBody>
      </p:sp>
      <p:pic>
        <p:nvPicPr>
          <p:cNvPr id="3" name="Picture 2"/>
          <p:cNvPicPr>
            <a:picLocks noChangeAspect="1" noChangeArrowheads="1"/>
          </p:cNvPicPr>
          <p:nvPr/>
        </p:nvPicPr>
        <p:blipFill>
          <a:blip r:embed="rId2" cstate="print"/>
          <a:srcRect/>
          <a:stretch>
            <a:fillRect/>
          </a:stretch>
        </p:blipFill>
        <p:spPr bwMode="auto">
          <a:xfrm>
            <a:off x="2084293" y="1492624"/>
            <a:ext cx="7148486" cy="2891118"/>
          </a:xfrm>
          <a:prstGeom prst="rect">
            <a:avLst/>
          </a:prstGeom>
          <a:noFill/>
          <a:ln w="9525">
            <a:noFill/>
            <a:miter lim="800000"/>
            <a:headEnd/>
            <a:tailEnd/>
          </a:ln>
          <a:effectLst/>
        </p:spPr>
      </p:pic>
      <p:sp>
        <p:nvSpPr>
          <p:cNvPr id="4" name="TextBox 3"/>
          <p:cNvSpPr txBox="1"/>
          <p:nvPr/>
        </p:nvSpPr>
        <p:spPr>
          <a:xfrm>
            <a:off x="793376" y="4733365"/>
            <a:ext cx="2214867" cy="1877437"/>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DNS Tools</a:t>
            </a:r>
            <a:r>
              <a:rPr lang="en-US" sz="2800" dirty="0">
                <a:latin typeface="Times New Roman" panose="02020603050405020304" pitchFamily="18" charset="0"/>
                <a:cs typeface="Times New Roman" panose="02020603050405020304" pitchFamily="18" charset="0"/>
              </a:rPr>
              <a:t>:</a:t>
            </a:r>
          </a:p>
          <a:p>
            <a:pPr>
              <a:buFont typeface="Arial" pitchFamily="34" charset="0"/>
              <a:buChar char="•"/>
            </a:pPr>
            <a:r>
              <a:rPr lang="en-US" sz="2800" dirty="0">
                <a:latin typeface="Times New Roman" panose="02020603050405020304" pitchFamily="18" charset="0"/>
                <a:cs typeface="Times New Roman" panose="02020603050405020304" pitchFamily="18" charset="0"/>
              </a:rPr>
              <a:t> Whois</a:t>
            </a:r>
          </a:p>
          <a:p>
            <a:pPr>
              <a:buFont typeface="Arial" pitchFamily="34" charset="0"/>
              <a:buChar char="•"/>
            </a:pPr>
            <a:r>
              <a:rPr lang="en-US" sz="2800" dirty="0">
                <a:latin typeface="Times New Roman" panose="02020603050405020304" pitchFamily="18" charset="0"/>
                <a:cs typeface="Times New Roman" panose="02020603050405020304" pitchFamily="18" charset="0"/>
              </a:rPr>
              <a:t> nslookup                          </a:t>
            </a:r>
          </a:p>
          <a:p>
            <a:r>
              <a:rPr lang="en-US" sz="2800" dirty="0">
                <a:latin typeface="Times New Roman" panose="02020603050405020304" pitchFamily="18" charset="0"/>
                <a:cs typeface="Times New Roman" panose="02020603050405020304" pitchFamily="18" charset="0"/>
              </a:rPr>
              <a:t>                                                                                </a:t>
            </a:r>
          </a:p>
        </p:txBody>
      </p:sp>
      <p:sp>
        <p:nvSpPr>
          <p:cNvPr id="6" name="TextBox 5"/>
          <p:cNvSpPr txBox="1"/>
          <p:nvPr/>
        </p:nvSpPr>
        <p:spPr>
          <a:xfrm>
            <a:off x="8176592" y="4733365"/>
            <a:ext cx="2493162" cy="1815882"/>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DNS Features</a:t>
            </a:r>
            <a:r>
              <a:rPr lang="en-US" sz="2800" dirty="0">
                <a:latin typeface="Times New Roman" panose="02020603050405020304" pitchFamily="18" charset="0"/>
                <a:cs typeface="Times New Roman" panose="02020603050405020304" pitchFamily="18" charset="0"/>
              </a:rPr>
              <a:t>:</a:t>
            </a:r>
          </a:p>
          <a:p>
            <a:pPr>
              <a:buFont typeface="Arial" pitchFamily="34" charset="0"/>
              <a:buChar char="•"/>
            </a:pPr>
            <a:r>
              <a:rPr lang="en-US" sz="2800" dirty="0">
                <a:latin typeface="Times New Roman" panose="02020603050405020304" pitchFamily="18" charset="0"/>
                <a:cs typeface="Times New Roman" panose="02020603050405020304" pitchFamily="18" charset="0"/>
              </a:rPr>
              <a:t> Scalability</a:t>
            </a:r>
          </a:p>
          <a:p>
            <a:pPr>
              <a:buFont typeface="Arial" pitchFamily="34" charset="0"/>
              <a:buChar char="•"/>
            </a:pPr>
            <a:r>
              <a:rPr lang="en-US" sz="2800" dirty="0">
                <a:latin typeface="Times New Roman" panose="02020603050405020304" pitchFamily="18" charset="0"/>
                <a:cs typeface="Times New Roman" panose="02020603050405020304" pitchFamily="18" charset="0"/>
              </a:rPr>
              <a:t> Consistency</a:t>
            </a:r>
          </a:p>
          <a:p>
            <a:pPr>
              <a:buFont typeface="Arial" pitchFamily="34" charset="0"/>
              <a:buChar char="•"/>
            </a:pPr>
            <a:r>
              <a:rPr lang="en-US" sz="2800" dirty="0">
                <a:latin typeface="Times New Roman" panose="02020603050405020304" pitchFamily="18" charset="0"/>
                <a:cs typeface="Times New Roman" panose="02020603050405020304" pitchFamily="18" charset="0"/>
              </a:rPr>
              <a:t> Reliability</a:t>
            </a:r>
          </a:p>
        </p:txBody>
      </p:sp>
      <p:sp>
        <p:nvSpPr>
          <p:cNvPr id="7" name="TextBox 6"/>
          <p:cNvSpPr txBox="1"/>
          <p:nvPr/>
        </p:nvSpPr>
        <p:spPr>
          <a:xfrm>
            <a:off x="4291755" y="4735704"/>
            <a:ext cx="2771654" cy="1815882"/>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DNS Records</a:t>
            </a:r>
            <a:r>
              <a:rPr lang="en-US" sz="2800" dirty="0">
                <a:latin typeface="Times New Roman" panose="02020603050405020304" pitchFamily="18" charset="0"/>
                <a:cs typeface="Times New Roman" panose="02020603050405020304" pitchFamily="18" charset="0"/>
              </a:rPr>
              <a:t>:</a:t>
            </a:r>
          </a:p>
          <a:p>
            <a:pPr>
              <a:buFont typeface="Arial" pitchFamily="34" charset="0"/>
              <a:buChar char="•"/>
            </a:pPr>
            <a:r>
              <a:rPr lang="en-US" sz="2800" dirty="0">
                <a:latin typeface="Times New Roman" panose="02020603050405020304" pitchFamily="18" charset="0"/>
                <a:cs typeface="Times New Roman" panose="02020603050405020304" pitchFamily="18" charset="0"/>
              </a:rPr>
              <a:t> A record</a:t>
            </a:r>
          </a:p>
          <a:p>
            <a:pPr>
              <a:buFont typeface="Arial" pitchFamily="34" charset="0"/>
              <a:buChar char="•"/>
            </a:pPr>
            <a:r>
              <a:rPr lang="en-US" sz="2800" dirty="0">
                <a:latin typeface="Times New Roman" panose="02020603050405020304" pitchFamily="18" charset="0"/>
                <a:cs typeface="Times New Roman" panose="02020603050405020304" pitchFamily="18" charset="0"/>
              </a:rPr>
              <a:t> CNAME record</a:t>
            </a:r>
          </a:p>
          <a:p>
            <a:pPr>
              <a:buFont typeface="Arial" pitchFamily="34" charset="0"/>
              <a:buChar char="•"/>
            </a:pPr>
            <a:r>
              <a:rPr lang="en-US" sz="2800" dirty="0">
                <a:latin typeface="Times New Roman" panose="02020603050405020304" pitchFamily="18" charset="0"/>
                <a:cs typeface="Times New Roman" panose="02020603050405020304" pitchFamily="18" charset="0"/>
              </a:rPr>
              <a:t> SOA record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30"/>
          </p:nvPr>
        </p:nvSpPr>
        <p:spPr>
          <a:xfrm>
            <a:off x="7315199" y="2069523"/>
            <a:ext cx="4267200" cy="1794164"/>
          </a:xfrm>
        </p:spPr>
        <p:txBody>
          <a:bodyPr/>
          <a:lstStyle/>
          <a:p>
            <a:r>
              <a:rPr lang="en-US" dirty="0"/>
              <a:t>Topic End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072" y="1104901"/>
            <a:ext cx="7430654" cy="5572990"/>
          </a:xfrm>
          <a:prstGeom prst="rect">
            <a:avLst/>
          </a:prstGeom>
        </p:spPr>
      </p:pic>
    </p:spTree>
    <p:extLst>
      <p:ext uri="{BB962C8B-B14F-4D97-AF65-F5344CB8AC3E}">
        <p14:creationId xmlns:p14="http://schemas.microsoft.com/office/powerpoint/2010/main" val="3010961871"/>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476724" y="3251342"/>
            <a:ext cx="7204364" cy="4114799"/>
          </a:xfrm>
        </p:spPr>
        <p:txBody>
          <a:bodyPr/>
          <a:lstStyle/>
          <a:p>
            <a:pPr lvl="0">
              <a:lnSpc>
                <a:spcPct val="100000"/>
              </a:lnSpc>
            </a:pPr>
            <a:r>
              <a:rPr lang="en-US" sz="11500" dirty="0">
                <a:solidFill>
                  <a:srgbClr val="FF304C"/>
                </a:solidFill>
              </a:rPr>
              <a:t>E</a:t>
            </a:r>
            <a:r>
              <a:rPr lang="en-US" sz="11500" dirty="0"/>
              <a:t>MAIL SERVICES</a:t>
            </a:r>
            <a:endParaRPr lang="en-US" sz="11500" dirty="0">
              <a:solidFill>
                <a:srgbClr val="FF304C"/>
              </a:solidFill>
            </a:endParaRPr>
          </a:p>
          <a:p>
            <a:pPr>
              <a:lnSpc>
                <a:spcPct val="100000"/>
              </a:lnSpc>
            </a:pPr>
            <a:endParaRPr lang="en-US" sz="4000" dirty="0"/>
          </a:p>
        </p:txBody>
      </p:sp>
    </p:spTree>
    <p:extLst>
      <p:ext uri="{BB962C8B-B14F-4D97-AF65-F5344CB8AC3E}">
        <p14:creationId xmlns:p14="http://schemas.microsoft.com/office/powerpoint/2010/main" val="2351511806"/>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Email Structure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37731"/>
            <a:ext cx="8419790" cy="5220269"/>
          </a:xfrm>
          <a:prstGeom prst="rect">
            <a:avLst/>
          </a:prstGeom>
        </p:spPr>
      </p:pic>
      <p:graphicFrame>
        <p:nvGraphicFramePr>
          <p:cNvPr id="8" name="Diagram 7"/>
          <p:cNvGraphicFramePr/>
          <p:nvPr>
            <p:extLst/>
          </p:nvPr>
        </p:nvGraphicFramePr>
        <p:xfrm>
          <a:off x="7902054" y="0"/>
          <a:ext cx="4289946" cy="31526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74380592"/>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086901"/>
          </a:xfrm>
          <a:prstGeom prst="rect">
            <a:avLst/>
          </a:prstGeom>
        </p:spPr>
      </p:pic>
      <p:sp>
        <p:nvSpPr>
          <p:cNvPr id="6" name="Text Placeholder 1"/>
          <p:cNvSpPr txBox="1">
            <a:spLocks/>
          </p:cNvSpPr>
          <p:nvPr/>
        </p:nvSpPr>
        <p:spPr>
          <a:xfrm>
            <a:off x="1" y="6086900"/>
            <a:ext cx="12192000" cy="771100"/>
          </a:xfrm>
          <a:prstGeom prst="rect">
            <a:avLst/>
          </a:prstGeom>
          <a:solidFill>
            <a:srgbClr val="F3C716"/>
          </a:solidFill>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7200" b="1" kern="1200">
                <a:solidFill>
                  <a:srgbClr val="0070C0"/>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4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5800" i="1" dirty="0"/>
              <a:t> The Past, Present and Future of Emails</a:t>
            </a:r>
          </a:p>
        </p:txBody>
      </p:sp>
    </p:spTree>
    <p:extLst>
      <p:ext uri="{BB962C8B-B14F-4D97-AF65-F5344CB8AC3E}">
        <p14:creationId xmlns:p14="http://schemas.microsoft.com/office/powerpoint/2010/main" val="1392548204"/>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988" y="293975"/>
            <a:ext cx="2663676" cy="1584027"/>
          </a:xfrm>
        </p:spPr>
        <p:txBody>
          <a:bodyPr>
            <a:noAutofit/>
          </a:bodyPr>
          <a:lstStyle/>
          <a:p>
            <a:r>
              <a:rPr lang="en-US" i="1" dirty="0">
                <a:solidFill>
                  <a:srgbClr val="12ABDB"/>
                </a:solidFill>
              </a:rPr>
              <a:t>TOPICS </a:t>
            </a:r>
            <a:br>
              <a:rPr lang="en-US" i="1" dirty="0">
                <a:solidFill>
                  <a:srgbClr val="12ABDB"/>
                </a:solidFill>
              </a:rPr>
            </a:br>
            <a:r>
              <a:rPr lang="en-US" i="1" dirty="0">
                <a:solidFill>
                  <a:srgbClr val="12ABDB"/>
                </a:solidFill>
              </a:rPr>
              <a:t>TO </a:t>
            </a:r>
            <a:br>
              <a:rPr lang="en-US" i="1" dirty="0">
                <a:solidFill>
                  <a:srgbClr val="12ABDB"/>
                </a:solidFill>
              </a:rPr>
            </a:br>
            <a:r>
              <a:rPr lang="en-US" i="1" dirty="0">
                <a:solidFill>
                  <a:srgbClr val="12ABDB"/>
                </a:solidFill>
              </a:rPr>
              <a:t>BE </a:t>
            </a:r>
            <a:br>
              <a:rPr lang="en-US" i="1" dirty="0">
                <a:solidFill>
                  <a:srgbClr val="12ABDB"/>
                </a:solidFill>
              </a:rPr>
            </a:br>
            <a:r>
              <a:rPr lang="en-US" i="1" dirty="0">
                <a:solidFill>
                  <a:srgbClr val="12ABDB"/>
                </a:solidFill>
              </a:rPr>
              <a:t>COVERED</a:t>
            </a:r>
          </a:p>
        </p:txBody>
      </p:sp>
      <p:graphicFrame>
        <p:nvGraphicFramePr>
          <p:cNvPr id="3" name="Diagram 2"/>
          <p:cNvGraphicFramePr/>
          <p:nvPr>
            <p:extLst>
              <p:ext uri="{D42A27DB-BD31-4B8C-83A1-F6EECF244321}">
                <p14:modId xmlns:p14="http://schemas.microsoft.com/office/powerpoint/2010/main" val="2144266332"/>
              </p:ext>
            </p:extLst>
          </p:nvPr>
        </p:nvGraphicFramePr>
        <p:xfrm>
          <a:off x="4174836" y="949749"/>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1877524"/>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5855"/>
            <a:ext cx="2438400" cy="2438400"/>
          </a:xfrm>
          <a:prstGeom prst="rect">
            <a:avLst/>
          </a:prstGeom>
        </p:spPr>
      </p:pic>
      <p:graphicFrame>
        <p:nvGraphicFramePr>
          <p:cNvPr id="15" name="Diagram 14"/>
          <p:cNvGraphicFramePr/>
          <p:nvPr>
            <p:extLst/>
          </p:nvPr>
        </p:nvGraphicFramePr>
        <p:xfrm>
          <a:off x="-232014" y="162634"/>
          <a:ext cx="12424013" cy="6332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0653459"/>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nvPr>
        </p:nvGraphicFramePr>
        <p:xfrm>
          <a:off x="109180" y="0"/>
          <a:ext cx="11341289" cy="64553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0181615"/>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9864476" cy="863600"/>
          </a:xfrm>
        </p:spPr>
        <p:txBody>
          <a:bodyPr>
            <a:normAutofit/>
          </a:bodyPr>
          <a:lstStyle/>
          <a:p>
            <a:r>
              <a:rPr lang="en-US" sz="5400" i="1" dirty="0">
                <a:latin typeface="Verdana heading"/>
              </a:rPr>
              <a:t>Email Protocols</a:t>
            </a:r>
            <a:endParaRPr lang="en-IN" sz="5400" i="1" dirty="0">
              <a:latin typeface="Verdana heading"/>
            </a:endParaRPr>
          </a:p>
        </p:txBody>
      </p:sp>
      <p:sp>
        <p:nvSpPr>
          <p:cNvPr id="4" name="Text Placeholder 3"/>
          <p:cNvSpPr>
            <a:spLocks noGrp="1"/>
          </p:cNvSpPr>
          <p:nvPr>
            <p:ph type="body" sz="quarter" idx="32"/>
          </p:nvPr>
        </p:nvSpPr>
        <p:spPr>
          <a:xfrm>
            <a:off x="685799" y="1828800"/>
            <a:ext cx="7844051" cy="3581400"/>
          </a:xfrm>
        </p:spPr>
        <p:txBody>
          <a:bodyPr/>
          <a:lstStyle/>
          <a:p>
            <a:r>
              <a:rPr lang="en-US" sz="2400" dirty="0"/>
              <a:t>Three major mail services :</a:t>
            </a:r>
          </a:p>
          <a:p>
            <a:endParaRPr lang="en-US" sz="2400" dirty="0"/>
          </a:p>
          <a:p>
            <a:pPr>
              <a:buFont typeface="Wingdings" pitchFamily="2" charset="2"/>
              <a:buChar char="Ø"/>
            </a:pPr>
            <a:r>
              <a:rPr lang="en-US" sz="3600" b="1" dirty="0"/>
              <a:t> </a:t>
            </a:r>
            <a:r>
              <a:rPr lang="en-US" sz="3600" b="1" dirty="0">
                <a:solidFill>
                  <a:srgbClr val="2B0A3D"/>
                </a:solidFill>
              </a:rPr>
              <a:t>Simple Mail Transfer Protocol</a:t>
            </a:r>
          </a:p>
          <a:p>
            <a:pPr lvl="3">
              <a:buFont typeface="Wingdings" pitchFamily="2" charset="2"/>
              <a:buChar char="§"/>
            </a:pPr>
            <a:r>
              <a:rPr lang="en-US" sz="3200" b="1" dirty="0">
                <a:solidFill>
                  <a:srgbClr val="2B0A3D"/>
                </a:solidFill>
              </a:rPr>
              <a:t>SMTP</a:t>
            </a:r>
          </a:p>
          <a:p>
            <a:pPr lvl="1">
              <a:buClr>
                <a:srgbClr val="2B0A3D"/>
              </a:buClr>
              <a:buFont typeface="Wingdings" pitchFamily="2" charset="2"/>
              <a:buChar char="Ø"/>
            </a:pPr>
            <a:r>
              <a:rPr lang="en-US" sz="3200" b="1" dirty="0">
                <a:solidFill>
                  <a:srgbClr val="0070AD"/>
                </a:solidFill>
              </a:rPr>
              <a:t> </a:t>
            </a:r>
            <a:r>
              <a:rPr lang="en-US" sz="3600" b="1" dirty="0">
                <a:solidFill>
                  <a:srgbClr val="300B48"/>
                </a:solidFill>
              </a:rPr>
              <a:t>Post Office Protocol</a:t>
            </a:r>
          </a:p>
          <a:p>
            <a:pPr lvl="3">
              <a:buClr>
                <a:srgbClr val="0070AD"/>
              </a:buClr>
              <a:buFont typeface="Wingdings" pitchFamily="2" charset="2"/>
              <a:buChar char="§"/>
            </a:pPr>
            <a:r>
              <a:rPr lang="en-US" sz="3200" b="1" dirty="0">
                <a:solidFill>
                  <a:srgbClr val="300B48"/>
                </a:solidFill>
              </a:rPr>
              <a:t>POP3</a:t>
            </a:r>
          </a:p>
          <a:p>
            <a:pPr lvl="1">
              <a:buClr>
                <a:srgbClr val="300B48"/>
              </a:buClr>
              <a:buFont typeface="Wingdings" pitchFamily="2" charset="2"/>
              <a:buChar char="Ø"/>
            </a:pPr>
            <a:r>
              <a:rPr lang="en-US" sz="3200" b="1" dirty="0">
                <a:solidFill>
                  <a:srgbClr val="300B48"/>
                </a:solidFill>
              </a:rPr>
              <a:t>Internet Mail Access Protocol</a:t>
            </a:r>
          </a:p>
          <a:p>
            <a:pPr lvl="3">
              <a:buClr>
                <a:srgbClr val="0070AD"/>
              </a:buClr>
              <a:buFont typeface="Wingdings" pitchFamily="2" charset="2"/>
              <a:buChar char="§"/>
            </a:pPr>
            <a:r>
              <a:rPr lang="en-US" sz="3200" b="1" dirty="0">
                <a:solidFill>
                  <a:srgbClr val="300B48"/>
                </a:solidFill>
              </a:rPr>
              <a:t>IMAP4</a:t>
            </a:r>
            <a:endParaRPr lang="en-IN" sz="3200" b="1"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Overview : SMTP</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706397"/>
            <a:ext cx="7367679" cy="4725477"/>
          </a:xfrm>
          <a:prstGeom prst="rect">
            <a:avLst/>
          </a:prstGeom>
          <a:ln w="28575">
            <a:solidFill>
              <a:srgbClr val="0D588B"/>
            </a:solidFill>
          </a:ln>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09422" y="1310611"/>
            <a:ext cx="6595628" cy="3561639"/>
          </a:xfrm>
          <a:prstGeom prst="rect">
            <a:avLst/>
          </a:prstGeom>
          <a:ln w="28575">
            <a:solidFill>
              <a:srgbClr val="D943DC"/>
            </a:solidFill>
          </a:ln>
        </p:spPr>
      </p:pic>
    </p:spTree>
    <p:extLst>
      <p:ext uri="{BB962C8B-B14F-4D97-AF65-F5344CB8AC3E}">
        <p14:creationId xmlns:p14="http://schemas.microsoft.com/office/powerpoint/2010/main" val="2651964219"/>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Overview : POP3</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78423" y="1214650"/>
            <a:ext cx="9510971" cy="5349922"/>
          </a:xfrm>
          <a:prstGeom prst="rect">
            <a:avLst/>
          </a:prstGeom>
        </p:spPr>
      </p:pic>
    </p:spTree>
    <p:extLst>
      <p:ext uri="{BB962C8B-B14F-4D97-AF65-F5344CB8AC3E}">
        <p14:creationId xmlns:p14="http://schemas.microsoft.com/office/powerpoint/2010/main" val="805349854"/>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Overview : IMAP</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7605" y="1323833"/>
            <a:ext cx="9307773" cy="5235622"/>
          </a:xfrm>
          <a:prstGeom prst="rect">
            <a:avLst/>
          </a:prstGeom>
        </p:spPr>
      </p:pic>
    </p:spTree>
    <p:extLst>
      <p:ext uri="{BB962C8B-B14F-4D97-AF65-F5344CB8AC3E}">
        <p14:creationId xmlns:p14="http://schemas.microsoft.com/office/powerpoint/2010/main" val="3539263322"/>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0"/>
            <a:ext cx="9829800" cy="830997"/>
          </a:xfrm>
          <a:prstGeom prst="rect">
            <a:avLst/>
          </a:prstGeom>
          <a:noFill/>
        </p:spPr>
        <p:txBody>
          <a:bodyPr wrap="square" rtlCol="0">
            <a:spAutoFit/>
          </a:bodyPr>
          <a:lstStyle/>
          <a:p>
            <a:r>
              <a:rPr lang="en-US" sz="4800" dirty="0">
                <a:solidFill>
                  <a:srgbClr val="0070AD"/>
                </a:solidFill>
                <a:latin typeface="+mj-lt"/>
              </a:rPr>
              <a:t>How Email works ?</a:t>
            </a:r>
            <a:endParaRPr lang="en-IN" sz="4800" dirty="0">
              <a:solidFill>
                <a:srgbClr val="0070AD"/>
              </a:solidFill>
              <a:latin typeface="+mj-lt"/>
            </a:endParaRPr>
          </a:p>
        </p:txBody>
      </p:sp>
      <p:pic>
        <p:nvPicPr>
          <p:cNvPr id="3" name="Picture 2" descr="howemailworks.png"/>
          <p:cNvPicPr>
            <a:picLocks noChangeAspect="1"/>
          </p:cNvPicPr>
          <p:nvPr/>
        </p:nvPicPr>
        <p:blipFill>
          <a:blip r:embed="rId2" cstate="print"/>
          <a:stretch>
            <a:fillRect/>
          </a:stretch>
        </p:blipFill>
        <p:spPr>
          <a:xfrm>
            <a:off x="838200" y="1048224"/>
            <a:ext cx="10470397" cy="5338927"/>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30"/>
          </p:nvPr>
        </p:nvSpPr>
        <p:spPr>
          <a:xfrm>
            <a:off x="7315199" y="2069523"/>
            <a:ext cx="4267200" cy="1794164"/>
          </a:xfrm>
        </p:spPr>
        <p:txBody>
          <a:bodyPr/>
          <a:lstStyle/>
          <a:p>
            <a:r>
              <a:rPr lang="en-US" dirty="0"/>
              <a:t>Topic End</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4072" y="1104901"/>
            <a:ext cx="7430654" cy="5572990"/>
          </a:xfrm>
          <a:prstGeom prst="rect">
            <a:avLst/>
          </a:prstGeom>
        </p:spPr>
      </p:pic>
    </p:spTree>
    <p:extLst>
      <p:ext uri="{BB962C8B-B14F-4D97-AF65-F5344CB8AC3E}">
        <p14:creationId xmlns:p14="http://schemas.microsoft.com/office/powerpoint/2010/main" val="3166241522"/>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7448404" y="3471863"/>
            <a:ext cx="3667271" cy="3014662"/>
          </a:xfrm>
          <a:prstGeom prst="rect">
            <a:avLst/>
          </a:prstGeom>
        </p:spPr>
      </p:pic>
      <p:sp>
        <p:nvSpPr>
          <p:cNvPr id="5" name="TextBox 4"/>
          <p:cNvSpPr txBox="1"/>
          <p:nvPr/>
        </p:nvSpPr>
        <p:spPr>
          <a:xfrm>
            <a:off x="1685925" y="2185988"/>
            <a:ext cx="2971800" cy="1723549"/>
          </a:xfrm>
          <a:prstGeom prst="rect">
            <a:avLst/>
          </a:prstGeom>
          <a:noFill/>
        </p:spPr>
        <p:txBody>
          <a:bodyPr wrap="square" rtlCol="0">
            <a:spAutoFit/>
          </a:bodyPr>
          <a:lstStyle/>
          <a:p>
            <a:r>
              <a:rPr lang="en-US" sz="4400" b="1" dirty="0">
                <a:solidFill>
                  <a:srgbClr val="000000"/>
                </a:solidFill>
              </a:rPr>
              <a:t>DIRECTORY SERVICES</a:t>
            </a:r>
          </a:p>
          <a:p>
            <a:endParaRPr lang="en-US" dirty="0">
              <a:solidFill>
                <a:srgbClr val="000000"/>
              </a:solidFill>
            </a:endParaRPr>
          </a:p>
        </p:txBody>
      </p:sp>
    </p:spTree>
    <p:extLst>
      <p:ext uri="{BB962C8B-B14F-4D97-AF65-F5344CB8AC3E}">
        <p14:creationId xmlns:p14="http://schemas.microsoft.com/office/powerpoint/2010/main" val="10220036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directory?</a:t>
            </a:r>
          </a:p>
        </p:txBody>
      </p:sp>
      <p:sp>
        <p:nvSpPr>
          <p:cNvPr id="3" name="AutoShape 1" descr="Introduction&#10;&#10;A directory is a collection of information about&#10;objects arranged in some order that gives details&#10;about eac..."/>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 name="AutoShape 2" descr="What’s a Directory Solution?&#10;&#10;A directory is a specialized database, also called a data&#10;repository, that stores typed and ..."/>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 name="AutoShape 3" descr="Directory Features&#10;&#10;A directory service is highly optimized for reads&#10;A directory service implements a distributed model f..."/>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 name="AutoShape 4" descr="Directory clients and servers&#10;&#10;Directories are usually accessed using the&#10;client/server model of communication.&#10;An applica..."/>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 name="AutoShape 5" descr="Differences Between Directories and&#10;Databases&#10;A directory is often described as a database, but it is a&#10;specialized databa..."/>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 name="AutoShape 6" descr="What is LDAP?&#10;&#10;LDAP is an open industry standard that defines a standard method for&#10;accessing and updating information in ..."/>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 name="AutoShape 9" descr="Interaction between an LDAP&#10;client and an LDAP server&#10;Establish a session&#10;The client establishes a session with an LDAP se..."/>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 name="AutoShape 10" descr="Interaction between an LDAP&#10;client and an LDAP server&#10; Perform Operations&#10;&#10;The client performs operations on directory da..."/>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 name="AutoShape 11" descr="Ldap Components&#10;&#10;A directory entry usually describes an object such as a&#10;person, a printer, a server, and so on.&#10;Each entr..."/>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 name="AutoShape 12" descr="What’s LDIF?&#10;&#10;Is a standard text file format for storing LDAP&#10;configuration information and directory contents.&#10;LDIF file ..."/>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 name="AutoShape 13" descr="Why LDIF ?&#10;&#10;System administrators prefer to use plain-text files for&#10;server configuration information, as opposed to some&#10;..."/>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 name="AutoShape 14" descr="Types&#10;&#10;An directory server could be installed in the next&#10;ways:&#10;Directory Server&#10;Proxy Server&#10;Replication Gateway&#10;&#10; "/>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 name="AutoShape 15" descr="LDAP addresses the problems&#10;&#10;Work in process&#10;&#10; "/>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 name="AutoShape 16" descr="How LDAP works&#10;&#10;In process&#10;&#10; "/>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AutoShape 17" descr="What look for an LDAP Solution&#10;&#10;Ease of Deploy&#10;Portability&#10;Open Standards&#10;built using open standards and specifications as..."/>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 name="AutoShape 18" descr="Choosing an LDAP Solution&#10;&#10;Work in progress&#10;&#10; "/>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 name="AutoShape 19" descr="Keys to Successfully Implementing&#10;LDAP&#10;Distinguish clearly between requirements.&#10;Involve everyone, from the chief executiv..."/>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AutoShape 20" descr="Road Map&#10;&#10;Work in process&#10;&#10; "/>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 name="AutoShape 21" descr="LDAP Solutions Around World&#10;&#10;Some of the key vendors providing SSO Solutions are&#10;Oracle&#10;CA&#10;Symplified&#10;Forgerock&#10;IBM&#10;Courio..."/>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 name="AutoShape 22" descr="Allidm.com&#10;Discovering Identity and Access Management Solutions&#10;&#10;Allidm Academy&#10;http://academy.allidm.com&#10;&#10; "/>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 name="AutoShape 23" descr="Directory Introduction"/>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 name="Rectangle 2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a:solidFill>
                  <a:srgbClr val="000000"/>
                </a:solidFill>
                <a:latin typeface="Arial" panose="020B0604020202020204" pitchFamily="34" charset="0"/>
              </a:rPr>
              <a:t/>
            </a:r>
            <a:br>
              <a:rPr lang="en-US" altLang="en-US">
                <a:solidFill>
                  <a:srgbClr val="000000"/>
                </a:solidFill>
                <a:latin typeface="Arial" panose="020B0604020202020204" pitchFamily="34" charset="0"/>
              </a:rPr>
            </a:br>
            <a:endParaRPr lang="en-US" altLang="en-US">
              <a:solidFill>
                <a:srgbClr val="000000"/>
              </a:solidFill>
              <a:latin typeface="Arial" panose="020B0604020202020204" pitchFamily="34" charset="0"/>
            </a:endParaRPr>
          </a:p>
        </p:txBody>
      </p:sp>
      <p:sp>
        <p:nvSpPr>
          <p:cNvPr id="25" name="AutoShape 8" descr="Interaction between an LDAP client&#10;and an LDAP server&#10;general interaction between an LDAP client and an&#10;LDAP server takes ..."/>
          <p:cNvSpPr>
            <a:spLocks noChangeAspect="1" noChangeArrowheads="1"/>
          </p:cNvSpPr>
          <p:nvPr/>
        </p:nvSpPr>
        <p:spPr bwMode="auto">
          <a:xfrm>
            <a:off x="34925" y="79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 name="AutoShape 25" descr="Introduction&#10;&#10;A directory is a collection of information about&#10;objects arranged in some order that gives details&#10;about ea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 name="AutoShape 26" descr="What’s a Directory Solution?&#10;&#10;A directory is a specialized database, also called a data&#10;repository, that stores typed and ..."/>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AutoShape 27" descr="Directory Features&#10;&#10;A directory service is highly optimized for reads&#10;A directory service implements a distributed model f..."/>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AutoShape 28" descr="Directory clients and servers&#10;&#10;Directories are usually accessed using the&#10;client/server model of communication.&#10;An applica..."/>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AutoShape 29" descr="Differences Between Directories and&#10;Databases&#10;A directory is often described as a database, but it is a&#10;specialized databa..."/>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AutoShape 30" descr="What is LDAP?&#10;&#10;LDAP is an open industry standard that defines a standard method for&#10;accessing and updating information in ..."/>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 name="AutoShape 33" descr="Interaction between an LDAP&#10;client and an LDAP server&#10;Establish a session&#10;The client establishes a session with an LDAP se..."/>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AutoShape 34" descr="Interaction between an LDAP&#10;client and an LDAP server&#10; Perform Operations&#10;&#10;The client performs operations on directory da..."/>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 name="AutoShape 35" descr="Ldap Components&#10;&#10;A directory entry usually describes an object such as a&#10;person, a printer, a server, and so on.&#10;Each entr..."/>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 name="AutoShape 36" descr="What’s LDIF?&#10;&#10;Is a standard text file format for storing LDAP&#10;configuration information and directory contents.&#10;LDIF file ..."/>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AutoShape 37" descr="Why LDIF ?&#10;&#10;System administrators prefer to use plain-text files for&#10;server configuration information, as opposed to some&#10;..."/>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AutoShape 38" descr="Types&#10;&#10;An directory server could be installed in the next&#10;ways:&#10;Directory Server&#10;Proxy Server&#10;Replication Gateway&#10;&#10; "/>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AutoShape 39" descr="LDAP addresses the problems&#10;&#10;Work in process&#10;&#10; "/>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AutoShape 40" descr="How LDAP works&#10;&#10;In process&#10;&#10; "/>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AutoShape 41" descr="What look for an LDAP Solution&#10;&#10;Ease of Deploy&#10;Portability&#10;Open Standards&#10;built using open standards and specifications as..."/>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AutoShape 42" descr="Choosing an LDAP Solution&#10;&#10;Work in progress&#10;&#10; "/>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AutoShape 43" descr="Keys to Successfully Implementing&#10;LDAP&#10;Distinguish clearly between requirements.&#10;Involve everyone, from the chief executiv..."/>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AutoShape 44" descr="Road Map&#10;&#10;Work in process&#10;&#10; "/>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AutoShape 45" descr="LDAP Solutions Around World&#10;&#10;Some of the key vendors providing SSO Solutions are&#10;Oracle&#10;CA&#10;Symplified&#10;Forgerock&#10;IBM&#10;Courio..."/>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AutoShape 46" descr="Allidm.com&#10;Discovering Identity and Access Management Solutions&#10;&#10;Allidm Academy&#10;http://academy.allidm.com&#10;&#10; "/>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AutoShape 47" descr="Directory Introduction"/>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Rectangle 48"/>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a:solidFill>
                  <a:srgbClr val="000000"/>
                </a:solidFill>
                <a:latin typeface="Arial" panose="020B0604020202020204" pitchFamily="34" charset="0"/>
              </a:rPr>
              <a:t/>
            </a:r>
            <a:br>
              <a:rPr lang="en-US" altLang="en-US">
                <a:solidFill>
                  <a:srgbClr val="000000"/>
                </a:solidFill>
                <a:latin typeface="Arial" panose="020B0604020202020204" pitchFamily="34" charset="0"/>
              </a:rPr>
            </a:br>
            <a:endParaRPr lang="en-US" altLang="en-US">
              <a:solidFill>
                <a:srgbClr val="000000"/>
              </a:solidFill>
              <a:latin typeface="Arial" panose="020B0604020202020204" pitchFamily="34" charset="0"/>
            </a:endParaRPr>
          </a:p>
        </p:txBody>
      </p:sp>
      <p:sp>
        <p:nvSpPr>
          <p:cNvPr id="48" name="AutoShape 32" descr="Interaction between an LDAP client&#10;and an LDAP server&#10;general interaction between an LDAP client and an&#10;LDAP server takes ..."/>
          <p:cNvSpPr>
            <a:spLocks noChangeAspect="1" noChangeArrowheads="1"/>
          </p:cNvSpPr>
          <p:nvPr/>
        </p:nvSpPr>
        <p:spPr bwMode="auto">
          <a:xfrm>
            <a:off x="187325" y="1603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 name="TextBox 50"/>
          <p:cNvSpPr txBox="1"/>
          <p:nvPr/>
        </p:nvSpPr>
        <p:spPr>
          <a:xfrm>
            <a:off x="4744474" y="2540040"/>
            <a:ext cx="4957482" cy="2523768"/>
          </a:xfrm>
          <a:prstGeom prst="rect">
            <a:avLst/>
          </a:prstGeom>
          <a:noFill/>
        </p:spPr>
        <p:txBody>
          <a:bodyPr wrap="square" rtlCol="0">
            <a:spAutoFit/>
          </a:bodyPr>
          <a:lstStyle/>
          <a:p>
            <a:r>
              <a:rPr lang="en-US" sz="2800" dirty="0">
                <a:solidFill>
                  <a:srgbClr val="000000"/>
                </a:solidFill>
                <a:latin typeface="Times New Roman" panose="02020603050405020304" pitchFamily="18" charset="0"/>
                <a:cs typeface="Times New Roman" panose="02020603050405020304" pitchFamily="18" charset="0"/>
              </a:rPr>
              <a:t>A Directory is a collection of information about objects arranged in some order that gives details about each object.</a:t>
            </a:r>
          </a:p>
          <a:p>
            <a:endParaRPr lang="en-US" sz="2800" dirty="0">
              <a:solidFill>
                <a:srgbClr val="000000"/>
              </a:solidFill>
              <a:latin typeface="Times New Roman" panose="02020603050405020304" pitchFamily="18" charset="0"/>
              <a:cs typeface="Times New Roman" panose="02020603050405020304" pitchFamily="18" charset="0"/>
            </a:endParaRPr>
          </a:p>
          <a:p>
            <a:endParaRPr lang="en-US" dirty="0">
              <a:solidFill>
                <a:srgbClr val="000000"/>
              </a:solidFill>
            </a:endParaRPr>
          </a:p>
        </p:txBody>
      </p:sp>
      <p:pic>
        <p:nvPicPr>
          <p:cNvPr id="50" name="Picture 49"/>
          <p:cNvPicPr>
            <a:picLocks noChangeAspect="1"/>
          </p:cNvPicPr>
          <p:nvPr/>
        </p:nvPicPr>
        <p:blipFill>
          <a:blip r:embed="rId2" cstate="print"/>
          <a:stretch>
            <a:fillRect/>
          </a:stretch>
        </p:blipFill>
        <p:spPr>
          <a:xfrm>
            <a:off x="9887486" y="927652"/>
            <a:ext cx="2295525" cy="5748545"/>
          </a:xfrm>
          <a:prstGeom prst="rect">
            <a:avLst/>
          </a:prstGeom>
        </p:spPr>
      </p:pic>
    </p:spTree>
    <p:extLst>
      <p:ext uri="{BB962C8B-B14F-4D97-AF65-F5344CB8AC3E}">
        <p14:creationId xmlns:p14="http://schemas.microsoft.com/office/powerpoint/2010/main" val="253968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473731" y="4128655"/>
            <a:ext cx="6353596" cy="1698343"/>
          </a:xfrm>
        </p:spPr>
        <p:txBody>
          <a:bodyPr/>
          <a:lstStyle/>
          <a:p>
            <a:pPr lvl="0"/>
            <a:r>
              <a:rPr lang="en-US" sz="16600" dirty="0">
                <a:solidFill>
                  <a:srgbClr val="FF304C"/>
                </a:solidFill>
              </a:rPr>
              <a:t>D</a:t>
            </a:r>
            <a:r>
              <a:rPr lang="en-US" sz="16600" dirty="0"/>
              <a:t>HCP</a:t>
            </a:r>
            <a:endParaRPr lang="en-US" sz="16600" dirty="0">
              <a:solidFill>
                <a:srgbClr val="FF304C"/>
              </a:solidFill>
            </a:endParaRPr>
          </a:p>
          <a:p>
            <a:endParaRPr lang="en-US" sz="5400" dirty="0"/>
          </a:p>
        </p:txBody>
      </p:sp>
    </p:spTree>
    <p:extLst>
      <p:ext uri="{BB962C8B-B14F-4D97-AF65-F5344CB8AC3E}">
        <p14:creationId xmlns:p14="http://schemas.microsoft.com/office/powerpoint/2010/main" val="2175227302"/>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Directory services?</a:t>
            </a:r>
          </a:p>
        </p:txBody>
      </p:sp>
      <p:sp>
        <p:nvSpPr>
          <p:cNvPr id="4" name="TextBox 3"/>
          <p:cNvSpPr txBox="1"/>
          <p:nvPr/>
        </p:nvSpPr>
        <p:spPr>
          <a:xfrm>
            <a:off x="543339" y="1268413"/>
            <a:ext cx="9104243" cy="1815882"/>
          </a:xfrm>
          <a:prstGeom prst="rect">
            <a:avLst/>
          </a:prstGeom>
          <a:noFill/>
        </p:spPr>
        <p:txBody>
          <a:bodyPr wrap="square" rtlCol="0">
            <a:spAutoFit/>
          </a:bodyPr>
          <a:lstStyle/>
          <a:p>
            <a:r>
              <a:rPr lang="en-US" sz="2800" dirty="0">
                <a:solidFill>
                  <a:srgbClr val="000000"/>
                </a:solidFill>
                <a:latin typeface="Times New Roman" panose="02020603050405020304" pitchFamily="18" charset="0"/>
                <a:cs typeface="Times New Roman" panose="02020603050405020304" pitchFamily="18" charset="0"/>
              </a:rPr>
              <a:t>Directory services are software systems that store, organize and provide access to the directory information in order to unify network resource.</a:t>
            </a:r>
          </a:p>
          <a:p>
            <a:endParaRPr lang="en-US" sz="2800" dirty="0">
              <a:solidFill>
                <a:srgbClr val="000000"/>
              </a:solidFill>
              <a:latin typeface="Times New Roman" panose="02020603050405020304" pitchFamily="18" charset="0"/>
              <a:cs typeface="Times New Roman" panose="02020603050405020304" pitchFamily="18" charset="0"/>
            </a:endParaRPr>
          </a:p>
        </p:txBody>
      </p:sp>
      <p:pic>
        <p:nvPicPr>
          <p:cNvPr id="2050" name="Picture 2"/>
          <p:cNvPicPr>
            <a:picLocks noChangeAspect="1" noChangeArrowheads="1"/>
          </p:cNvPicPr>
          <p:nvPr/>
        </p:nvPicPr>
        <p:blipFill>
          <a:blip r:embed="rId2" cstate="print"/>
          <a:srcRect/>
          <a:stretch>
            <a:fillRect/>
          </a:stretch>
        </p:blipFill>
        <p:spPr bwMode="auto">
          <a:xfrm>
            <a:off x="407988" y="3947895"/>
            <a:ext cx="5868800" cy="2011607"/>
          </a:xfrm>
          <a:prstGeom prst="rect">
            <a:avLst/>
          </a:prstGeom>
          <a:noFill/>
          <a:ln w="9525">
            <a:noFill/>
            <a:miter lim="800000"/>
            <a:headEnd/>
            <a:tailEnd/>
          </a:ln>
          <a:effectLst/>
        </p:spPr>
      </p:pic>
      <p:pic>
        <p:nvPicPr>
          <p:cNvPr id="3" name="Picture 2"/>
          <p:cNvPicPr>
            <a:picLocks noChangeAspect="1"/>
          </p:cNvPicPr>
          <p:nvPr/>
        </p:nvPicPr>
        <p:blipFill>
          <a:blip r:embed="rId3" cstate="print"/>
          <a:stretch>
            <a:fillRect/>
          </a:stretch>
        </p:blipFill>
        <p:spPr>
          <a:xfrm>
            <a:off x="6276788" y="3947895"/>
            <a:ext cx="4690785" cy="2011607"/>
          </a:xfrm>
          <a:prstGeom prst="rect">
            <a:avLst/>
          </a:prstGeom>
        </p:spPr>
      </p:pic>
    </p:spTree>
    <p:extLst>
      <p:ext uri="{BB962C8B-B14F-4D97-AF65-F5344CB8AC3E}">
        <p14:creationId xmlns:p14="http://schemas.microsoft.com/office/powerpoint/2010/main" val="6972036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412" y="404813"/>
            <a:ext cx="11021179" cy="863600"/>
          </a:xfrm>
        </p:spPr>
        <p:txBody>
          <a:bodyPr/>
          <a:lstStyle/>
          <a:p>
            <a:r>
              <a:rPr lang="en-US" dirty="0"/>
              <a:t>X.500 Directory</a:t>
            </a:r>
          </a:p>
        </p:txBody>
      </p:sp>
      <p:sp>
        <p:nvSpPr>
          <p:cNvPr id="3" name="TextBox 2"/>
          <p:cNvSpPr txBox="1"/>
          <p:nvPr/>
        </p:nvSpPr>
        <p:spPr>
          <a:xfrm>
            <a:off x="430307" y="1398494"/>
            <a:ext cx="7879976" cy="1815882"/>
          </a:xfrm>
          <a:prstGeom prst="rect">
            <a:avLst/>
          </a:prstGeom>
          <a:noFill/>
        </p:spPr>
        <p:txBody>
          <a:bodyPr wrap="square" rtlCol="0">
            <a:spAutoFit/>
          </a:bodyPr>
          <a:lstStyle/>
          <a:p>
            <a:r>
              <a:rPr lang="en-US" sz="2800" dirty="0">
                <a:solidFill>
                  <a:srgbClr val="000000"/>
                </a:solidFill>
                <a:latin typeface="Times New Roman" panose="02020603050405020304" pitchFamily="18" charset="0"/>
                <a:cs typeface="Times New Roman" panose="02020603050405020304" pitchFamily="18" charset="0"/>
              </a:rPr>
              <a:t>X.500 Directory Service is a standard way to develop an electronic directory of people in an organization so that it can be part of a global directory available to anyone in the world with Internet access.</a:t>
            </a:r>
          </a:p>
        </p:txBody>
      </p:sp>
      <p:pic>
        <p:nvPicPr>
          <p:cNvPr id="4" name="Picture 2"/>
          <p:cNvPicPr>
            <a:picLocks noChangeAspect="1" noChangeArrowheads="1"/>
          </p:cNvPicPr>
          <p:nvPr/>
        </p:nvPicPr>
        <p:blipFill>
          <a:blip r:embed="rId2" cstate="print"/>
          <a:srcRect/>
          <a:stretch>
            <a:fillRect/>
          </a:stretch>
        </p:blipFill>
        <p:spPr bwMode="auto">
          <a:xfrm>
            <a:off x="1954305" y="3344457"/>
            <a:ext cx="6669742" cy="3202111"/>
          </a:xfrm>
          <a:prstGeom prst="rect">
            <a:avLst/>
          </a:prstGeom>
          <a:noFill/>
          <a:ln w="9525">
            <a:noFill/>
            <a:miter lim="800000"/>
            <a:headEnd/>
            <a:tailEnd/>
          </a:ln>
          <a:effectLst/>
        </p:spPr>
      </p:pic>
    </p:spTree>
    <p:extLst>
      <p:ext uri="{BB962C8B-B14F-4D97-AF65-F5344CB8AC3E}">
        <p14:creationId xmlns:p14="http://schemas.microsoft.com/office/powerpoint/2010/main" val="3261995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LDAP?</a:t>
            </a:r>
          </a:p>
        </p:txBody>
      </p:sp>
      <p:pic>
        <p:nvPicPr>
          <p:cNvPr id="4" name="Picture 3"/>
          <p:cNvPicPr>
            <a:picLocks noChangeAspect="1"/>
          </p:cNvPicPr>
          <p:nvPr/>
        </p:nvPicPr>
        <p:blipFill>
          <a:blip r:embed="rId2" cstate="print"/>
          <a:stretch>
            <a:fillRect/>
          </a:stretch>
        </p:blipFill>
        <p:spPr>
          <a:xfrm>
            <a:off x="407988" y="1861723"/>
            <a:ext cx="2238375" cy="2047875"/>
          </a:xfrm>
          <a:prstGeom prst="rect">
            <a:avLst/>
          </a:prstGeom>
        </p:spPr>
      </p:pic>
      <p:sp>
        <p:nvSpPr>
          <p:cNvPr id="5" name="TextBox 4"/>
          <p:cNvSpPr txBox="1"/>
          <p:nvPr/>
        </p:nvSpPr>
        <p:spPr>
          <a:xfrm>
            <a:off x="3148107" y="993252"/>
            <a:ext cx="7429792" cy="3816429"/>
          </a:xfrm>
          <a:prstGeom prst="rect">
            <a:avLst/>
          </a:prstGeom>
          <a:noFill/>
        </p:spPr>
        <p:txBody>
          <a:bodyPr wrap="square" rtlCol="0">
            <a:spAutoFit/>
          </a:bodyPr>
          <a:lstStyle/>
          <a:p>
            <a:r>
              <a:rPr lang="en-US" sz="2800" dirty="0">
                <a:solidFill>
                  <a:srgbClr val="000000"/>
                </a:solidFill>
                <a:latin typeface="Times New Roman" panose="02020603050405020304" pitchFamily="18" charset="0"/>
                <a:cs typeface="Times New Roman" panose="02020603050405020304" pitchFamily="18" charset="0"/>
              </a:rPr>
              <a:t>Lightweight Directory Access Protocol(LDAP) is a server or client/server protocol used to access and manage directory information.</a:t>
            </a:r>
          </a:p>
          <a:p>
            <a:endParaRPr lang="en-US" sz="2800" dirty="0">
              <a:solidFill>
                <a:srgbClr val="000000"/>
              </a:solidFill>
              <a:latin typeface="Times New Roman" panose="02020603050405020304" pitchFamily="18" charset="0"/>
              <a:cs typeface="Times New Roman" panose="02020603050405020304" pitchFamily="18" charset="0"/>
            </a:endParaRPr>
          </a:p>
          <a:p>
            <a:r>
              <a:rPr lang="en-US" sz="2800" dirty="0">
                <a:solidFill>
                  <a:srgbClr val="000000"/>
                </a:solidFill>
                <a:latin typeface="Times New Roman" panose="02020603050405020304" pitchFamily="18" charset="0"/>
                <a:cs typeface="Times New Roman" panose="02020603050405020304" pitchFamily="18" charset="0"/>
              </a:rPr>
              <a:t>In order to commence LDAP session, a client needs to connect to the LDAP server, which is set by default to TCP port 389 or UDP port 389</a:t>
            </a:r>
          </a:p>
          <a:p>
            <a:endParaRPr lang="en-US" sz="2800" dirty="0">
              <a:solidFill>
                <a:srgbClr val="000000"/>
              </a:solidFill>
              <a:latin typeface="Times New Roman" panose="02020603050405020304" pitchFamily="18" charset="0"/>
              <a:cs typeface="Times New Roman" panose="02020603050405020304" pitchFamily="18" charset="0"/>
            </a:endParaRPr>
          </a:p>
          <a:p>
            <a:endParaRPr lang="en-US" dirty="0">
              <a:solidFill>
                <a:srgbClr val="000000"/>
              </a:solidFill>
            </a:endParaRPr>
          </a:p>
        </p:txBody>
      </p:sp>
      <p:pic>
        <p:nvPicPr>
          <p:cNvPr id="6" name="Picture 5"/>
          <p:cNvPicPr>
            <a:picLocks noChangeAspect="1"/>
          </p:cNvPicPr>
          <p:nvPr/>
        </p:nvPicPr>
        <p:blipFill>
          <a:blip r:embed="rId3" cstate="print"/>
          <a:stretch>
            <a:fillRect/>
          </a:stretch>
        </p:blipFill>
        <p:spPr>
          <a:xfrm>
            <a:off x="6513574" y="4300080"/>
            <a:ext cx="4587652" cy="2557920"/>
          </a:xfrm>
          <a:prstGeom prst="rect">
            <a:avLst/>
          </a:prstGeom>
        </p:spPr>
      </p:pic>
      <p:pic>
        <p:nvPicPr>
          <p:cNvPr id="3" name="Picture 2"/>
          <p:cNvPicPr>
            <a:picLocks noChangeAspect="1"/>
          </p:cNvPicPr>
          <p:nvPr/>
        </p:nvPicPr>
        <p:blipFill>
          <a:blip r:embed="rId4" cstate="print"/>
          <a:stretch>
            <a:fillRect/>
          </a:stretch>
        </p:blipFill>
        <p:spPr>
          <a:xfrm>
            <a:off x="0" y="4227341"/>
            <a:ext cx="5225906" cy="2630659"/>
          </a:xfrm>
          <a:prstGeom prst="rect">
            <a:avLst/>
          </a:prstGeom>
        </p:spPr>
      </p:pic>
    </p:spTree>
    <p:extLst>
      <p:ext uri="{BB962C8B-B14F-4D97-AF65-F5344CB8AC3E}">
        <p14:creationId xmlns:p14="http://schemas.microsoft.com/office/powerpoint/2010/main" val="1248627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LDAP Information Storage:</a:t>
            </a:r>
          </a:p>
        </p:txBody>
      </p:sp>
      <p:pic>
        <p:nvPicPr>
          <p:cNvPr id="3" name="Picture 4" descr="information"/>
          <p:cNvPicPr>
            <a:picLocks noChangeAspect="1" noChangeArrowheads="1"/>
          </p:cNvPicPr>
          <p:nvPr/>
        </p:nvPicPr>
        <p:blipFill>
          <a:blip r:embed="rId2" cstate="print"/>
          <a:srcRect/>
          <a:stretch>
            <a:fillRect/>
          </a:stretch>
        </p:blipFill>
        <p:spPr bwMode="auto">
          <a:xfrm>
            <a:off x="685800" y="2362200"/>
            <a:ext cx="8183563" cy="3725863"/>
          </a:xfrm>
          <a:prstGeom prst="rect">
            <a:avLst/>
          </a:prstGeom>
          <a:noFill/>
        </p:spPr>
      </p:pic>
      <p:sp>
        <p:nvSpPr>
          <p:cNvPr id="4" name="TextBox 3"/>
          <p:cNvSpPr txBox="1"/>
          <p:nvPr/>
        </p:nvSpPr>
        <p:spPr>
          <a:xfrm>
            <a:off x="484095" y="1344706"/>
            <a:ext cx="7274858" cy="954107"/>
          </a:xfrm>
          <a:prstGeom prst="rect">
            <a:avLst/>
          </a:prstGeom>
          <a:noFill/>
        </p:spPr>
        <p:txBody>
          <a:bodyPr wrap="square" rtlCol="0">
            <a:spAutoFit/>
          </a:bodyPr>
          <a:lstStyle/>
          <a:p>
            <a:r>
              <a:rPr lang="en-US" sz="2800" dirty="0">
                <a:solidFill>
                  <a:srgbClr val="000000"/>
                </a:solidFill>
                <a:latin typeface="Times New Roman" panose="02020603050405020304" pitchFamily="18" charset="0"/>
                <a:cs typeface="Times New Roman" panose="02020603050405020304" pitchFamily="18" charset="0"/>
              </a:rPr>
              <a:t>Attributes hold the data for an entry. </a:t>
            </a:r>
          </a:p>
          <a:p>
            <a:r>
              <a:rPr lang="en-US" sz="2800" dirty="0">
                <a:solidFill>
                  <a:srgbClr val="000000"/>
                </a:solidFill>
                <a:latin typeface="Times New Roman" panose="02020603050405020304" pitchFamily="18" charset="0"/>
                <a:cs typeface="Times New Roman" panose="02020603050405020304" pitchFamily="18" charset="0"/>
              </a:rPr>
              <a:t>Each attribute has an attribute type</a:t>
            </a:r>
            <a:r>
              <a:rPr lang="en-US" dirty="0">
                <a:solidFill>
                  <a:srgbClr val="000000"/>
                </a:solidFill>
              </a:rPr>
              <a:t>.</a:t>
            </a:r>
          </a:p>
        </p:txBody>
      </p:sp>
    </p:spTree>
    <p:extLst>
      <p:ext uri="{BB962C8B-B14F-4D97-AF65-F5344CB8AC3E}">
        <p14:creationId xmlns:p14="http://schemas.microsoft.com/office/powerpoint/2010/main" val="541987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Isosceles Triangle 13"/>
          <p:cNvSpPr/>
          <p:nvPr/>
        </p:nvSpPr>
        <p:spPr>
          <a:xfrm>
            <a:off x="140679" y="590843"/>
            <a:ext cx="2841672" cy="2124221"/>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Isosceles Triangle 15"/>
          <p:cNvSpPr/>
          <p:nvPr/>
        </p:nvSpPr>
        <p:spPr>
          <a:xfrm rot="10800000">
            <a:off x="168812" y="3938954"/>
            <a:ext cx="2813537" cy="227896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TextBox 18"/>
          <p:cNvSpPr txBox="1"/>
          <p:nvPr/>
        </p:nvSpPr>
        <p:spPr>
          <a:xfrm>
            <a:off x="682283" y="2625412"/>
            <a:ext cx="2954215" cy="523220"/>
          </a:xfrm>
          <a:prstGeom prst="rect">
            <a:avLst/>
          </a:prstGeom>
          <a:noFill/>
        </p:spPr>
        <p:txBody>
          <a:bodyPr wrap="square" rtlCol="0">
            <a:spAutoFit/>
          </a:bodyPr>
          <a:lstStyle/>
          <a:p>
            <a:r>
              <a:rPr lang="en-US" sz="2800" dirty="0">
                <a:solidFill>
                  <a:srgbClr val="000000"/>
                </a:solidFill>
                <a:latin typeface="Times New Roman" panose="02020603050405020304" pitchFamily="18" charset="0"/>
                <a:cs typeface="Times New Roman" panose="02020603050405020304" pitchFamily="18" charset="0"/>
              </a:rPr>
              <a:t>Advantages</a:t>
            </a:r>
          </a:p>
        </p:txBody>
      </p:sp>
      <p:sp>
        <p:nvSpPr>
          <p:cNvPr id="20" name="TextBox 19"/>
          <p:cNvSpPr txBox="1"/>
          <p:nvPr/>
        </p:nvSpPr>
        <p:spPr>
          <a:xfrm>
            <a:off x="520505" y="3505386"/>
            <a:ext cx="2630658" cy="523220"/>
          </a:xfrm>
          <a:prstGeom prst="rect">
            <a:avLst/>
          </a:prstGeom>
          <a:noFill/>
        </p:spPr>
        <p:txBody>
          <a:bodyPr wrap="square" rtlCol="0">
            <a:spAutoFit/>
          </a:bodyPr>
          <a:lstStyle/>
          <a:p>
            <a:r>
              <a:rPr lang="en-US" sz="2800" dirty="0">
                <a:solidFill>
                  <a:srgbClr val="000000"/>
                </a:solidFill>
                <a:latin typeface="Times New Roman" panose="02020603050405020304" pitchFamily="18" charset="0"/>
                <a:cs typeface="Times New Roman" panose="02020603050405020304" pitchFamily="18" charset="0"/>
              </a:rPr>
              <a:t>Disadvantages</a:t>
            </a:r>
          </a:p>
        </p:txBody>
      </p:sp>
      <p:sp>
        <p:nvSpPr>
          <p:cNvPr id="21" name="TextBox 20"/>
          <p:cNvSpPr txBox="1"/>
          <p:nvPr/>
        </p:nvSpPr>
        <p:spPr>
          <a:xfrm>
            <a:off x="3460652" y="590843"/>
            <a:ext cx="6527410" cy="230832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Simplifies X.500 functional modes.</a:t>
            </a:r>
          </a:p>
          <a:p>
            <a:pPr marL="342900" indent="-342900">
              <a:lnSpc>
                <a:spcPct val="15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Allows use of multiple directories.</a:t>
            </a:r>
          </a:p>
          <a:p>
            <a:pPr marL="342900" indent="-342900">
              <a:lnSpc>
                <a:spcPct val="15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Relieves burden of client.</a:t>
            </a:r>
          </a:p>
          <a:p>
            <a:pPr marL="342900" indent="-342900">
              <a:lnSpc>
                <a:spcPct val="15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Open source with flexible architecture</a:t>
            </a:r>
          </a:p>
        </p:txBody>
      </p:sp>
      <p:sp>
        <p:nvSpPr>
          <p:cNvPr id="22" name="TextBox 21"/>
          <p:cNvSpPr txBox="1"/>
          <p:nvPr/>
        </p:nvSpPr>
        <p:spPr>
          <a:xfrm>
            <a:off x="3636497" y="4028606"/>
            <a:ext cx="7491047" cy="1754326"/>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sz="2400" dirty="0">
                <a:solidFill>
                  <a:srgbClr val="000000"/>
                </a:solidFill>
                <a:latin typeface="Times New Roman" panose="02020603050405020304" pitchFamily="18" charset="0"/>
                <a:cs typeface="Times New Roman" panose="02020603050405020304" pitchFamily="18" charset="0"/>
              </a:rPr>
              <a:t>Updates and patches aren’t released on a regular basis.</a:t>
            </a:r>
          </a:p>
          <a:p>
            <a:pPr marL="285750" indent="-285750">
              <a:lnSpc>
                <a:spcPct val="150000"/>
              </a:lnSpc>
              <a:buFont typeface="Wingdings" panose="05000000000000000000" pitchFamily="2" charset="2"/>
              <a:buChar char="§"/>
            </a:pPr>
            <a:r>
              <a:rPr lang="en-US" sz="2400" dirty="0">
                <a:solidFill>
                  <a:srgbClr val="000000"/>
                </a:solidFill>
                <a:latin typeface="Times New Roman" panose="02020603050405020304" pitchFamily="18" charset="0"/>
                <a:cs typeface="Times New Roman" panose="02020603050405020304" pitchFamily="18" charset="0"/>
              </a:rPr>
              <a:t>Require additional protection such as SSL connection to LDAP server.</a:t>
            </a:r>
          </a:p>
        </p:txBody>
      </p:sp>
      <p:sp>
        <p:nvSpPr>
          <p:cNvPr id="23" name="TextBox 22"/>
          <p:cNvSpPr txBox="1"/>
          <p:nvPr/>
        </p:nvSpPr>
        <p:spPr>
          <a:xfrm>
            <a:off x="1392700" y="3034621"/>
            <a:ext cx="611945" cy="584775"/>
          </a:xfrm>
          <a:prstGeom prst="rect">
            <a:avLst/>
          </a:prstGeom>
          <a:noFill/>
        </p:spPr>
        <p:txBody>
          <a:bodyPr wrap="square" rtlCol="0">
            <a:spAutoFit/>
          </a:bodyPr>
          <a:lstStyle/>
          <a:p>
            <a:r>
              <a:rPr lang="en-US" sz="3200" dirty="0">
                <a:solidFill>
                  <a:srgbClr val="000000"/>
                </a:solidFill>
              </a:rPr>
              <a:t>&amp;</a:t>
            </a:r>
          </a:p>
        </p:txBody>
      </p:sp>
    </p:spTree>
    <p:extLst>
      <p:ext uri="{BB962C8B-B14F-4D97-AF65-F5344CB8AC3E}">
        <p14:creationId xmlns:p14="http://schemas.microsoft.com/office/powerpoint/2010/main" val="12102740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30"/>
          </p:nvPr>
        </p:nvSpPr>
        <p:spPr>
          <a:xfrm>
            <a:off x="7315199" y="2069523"/>
            <a:ext cx="4267200" cy="1794164"/>
          </a:xfrm>
        </p:spPr>
        <p:txBody>
          <a:bodyPr/>
          <a:lstStyle/>
          <a:p>
            <a:r>
              <a:rPr lang="en-US" dirty="0"/>
              <a:t>Topic End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072" y="1104901"/>
            <a:ext cx="7430654" cy="5572990"/>
          </a:xfrm>
          <a:prstGeom prst="rect">
            <a:avLst/>
          </a:prstGeom>
        </p:spPr>
      </p:pic>
    </p:spTree>
    <p:extLst>
      <p:ext uri="{BB962C8B-B14F-4D97-AF65-F5344CB8AC3E}">
        <p14:creationId xmlns:p14="http://schemas.microsoft.com/office/powerpoint/2010/main" val="3601180423"/>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12276" y="5270493"/>
            <a:ext cx="6353596" cy="1698343"/>
          </a:xfrm>
        </p:spPr>
        <p:txBody>
          <a:bodyPr/>
          <a:lstStyle/>
          <a:p>
            <a:pPr>
              <a:lnSpc>
                <a:spcPct val="100000"/>
              </a:lnSpc>
            </a:pPr>
            <a:r>
              <a:rPr lang="en-US" sz="11500" dirty="0">
                <a:solidFill>
                  <a:srgbClr val="12ABDB"/>
                </a:solidFill>
              </a:rPr>
              <a:t>P</a:t>
            </a:r>
            <a:r>
              <a:rPr lang="en-US" sz="11500" dirty="0"/>
              <a:t>ROXY</a:t>
            </a:r>
          </a:p>
          <a:p>
            <a:pPr>
              <a:lnSpc>
                <a:spcPct val="100000"/>
              </a:lnSpc>
            </a:pPr>
            <a:r>
              <a:rPr lang="en-US" sz="11500" dirty="0"/>
              <a:t>SERVICES</a:t>
            </a:r>
          </a:p>
        </p:txBody>
      </p:sp>
    </p:spTree>
    <p:extLst>
      <p:ext uri="{BB962C8B-B14F-4D97-AF65-F5344CB8AC3E}">
        <p14:creationId xmlns:p14="http://schemas.microsoft.com/office/powerpoint/2010/main" val="240458295"/>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Proxy ?</a:t>
            </a:r>
          </a:p>
        </p:txBody>
      </p:sp>
      <p:sp>
        <p:nvSpPr>
          <p:cNvPr id="3" name="Content Placeholder 2"/>
          <p:cNvSpPr>
            <a:spLocks noGrp="1"/>
          </p:cNvSpPr>
          <p:nvPr>
            <p:ph idx="1"/>
          </p:nvPr>
        </p:nvSpPr>
        <p:spPr>
          <a:xfrm>
            <a:off x="159310" y="1418387"/>
            <a:ext cx="5245203" cy="4873625"/>
          </a:xfrm>
        </p:spPr>
        <p:txBody>
          <a:bodyPr>
            <a:normAutofit fontScale="92500" lnSpcReduction="20000"/>
          </a:bodyPr>
          <a:lstStyle/>
          <a:p>
            <a:pPr marL="457200" indent="-457200" algn="just">
              <a:buClr>
                <a:srgbClr val="0075B3"/>
              </a:buClr>
              <a:buFont typeface="Arial" panose="020B0604020202020204" pitchFamily="34" charset="0"/>
              <a:buChar char="•"/>
            </a:pPr>
            <a:r>
              <a:rPr lang="en-US" sz="2800" dirty="0">
                <a:cs typeface="Times New Roman" pitchFamily="18" charset="0"/>
              </a:rPr>
              <a:t>A Proxy server is a dedicated computer or a software system running on a computer that acts as an intermediary between an endpoint device.</a:t>
            </a:r>
          </a:p>
          <a:p>
            <a:pPr marL="457200" indent="-457200" algn="just">
              <a:buClr>
                <a:srgbClr val="0075B3"/>
              </a:buClr>
              <a:buFont typeface="Arial" panose="020B0604020202020204" pitchFamily="34" charset="0"/>
              <a:buChar char="•"/>
            </a:pPr>
            <a:endParaRPr lang="en-US" sz="2800" dirty="0">
              <a:cs typeface="Times New Roman" pitchFamily="18" charset="0"/>
            </a:endParaRPr>
          </a:p>
          <a:p>
            <a:pPr marL="457200" indent="-457200" algn="just">
              <a:buClr>
                <a:srgbClr val="0075B3"/>
              </a:buClr>
              <a:buFont typeface="Arial" panose="020B0604020202020204" pitchFamily="34" charset="0"/>
              <a:buChar char="•"/>
            </a:pPr>
            <a:r>
              <a:rPr lang="en-US" sz="2800" dirty="0">
                <a:cs typeface="Times New Roman" pitchFamily="18" charset="0"/>
              </a:rPr>
              <a:t>To the user, the proxy server is invisible, all Internet requests and returned responses appear to be directly with the addressed Internet server.</a:t>
            </a:r>
          </a:p>
          <a:p>
            <a:pPr marL="457200" indent="-457200" algn="just">
              <a:buClr>
                <a:srgbClr val="0075B3"/>
              </a:buClr>
              <a:buFont typeface="Arial" panose="020B0604020202020204" pitchFamily="34" charset="0"/>
              <a:buChar char="•"/>
            </a:pPr>
            <a:endParaRPr lang="en-US" sz="2800" dirty="0">
              <a:cs typeface="Times New Roman" pitchFamily="18" charset="0"/>
            </a:endParaRPr>
          </a:p>
          <a:p>
            <a:pPr algn="just">
              <a:buClr>
                <a:srgbClr val="0075B3"/>
              </a:buClr>
            </a:pPr>
            <a:r>
              <a:rPr lang="en-US" sz="2800" dirty="0">
                <a:cs typeface="Times New Roman" pitchFamily="18" charset="0"/>
              </a:rPr>
              <a:t>	</a:t>
            </a:r>
            <a:endParaRPr lang="en-US" sz="2800" dirty="0"/>
          </a:p>
          <a:p>
            <a:pPr marL="457200" indent="-457200">
              <a:buClr>
                <a:srgbClr val="0075B3"/>
              </a:buClr>
              <a:buFont typeface="Arial" panose="020B0604020202020204" pitchFamily="34" charset="0"/>
              <a:buChar char="•"/>
            </a:pPr>
            <a:endParaRPr lang="en-US" sz="2800" dirty="0"/>
          </a:p>
        </p:txBody>
      </p:sp>
      <p:sp>
        <p:nvSpPr>
          <p:cNvPr id="4" name="TextBox 3"/>
          <p:cNvSpPr txBox="1"/>
          <p:nvPr/>
        </p:nvSpPr>
        <p:spPr>
          <a:xfrm>
            <a:off x="5932682" y="4279028"/>
            <a:ext cx="5718412" cy="1200329"/>
          </a:xfrm>
          <a:prstGeom prst="rect">
            <a:avLst/>
          </a:prstGeom>
          <a:noFill/>
        </p:spPr>
        <p:txBody>
          <a:bodyPr wrap="square" rtlCol="0">
            <a:spAutoFit/>
          </a:bodyPr>
          <a:lstStyle/>
          <a:p>
            <a:pPr algn="just"/>
            <a:r>
              <a:rPr lang="en-US" sz="2400" dirty="0">
                <a:solidFill>
                  <a:schemeClr val="bg1"/>
                </a:solidFill>
              </a:rPr>
              <a:t>FORMAL MEANING :</a:t>
            </a:r>
          </a:p>
          <a:p>
            <a:pPr algn="just"/>
            <a:r>
              <a:rPr lang="en-US" sz="2400" dirty="0">
                <a:solidFill>
                  <a:schemeClr val="bg1"/>
                </a:solidFill>
              </a:rPr>
              <a:t>The authority to represent someone else, especially in voting and COLLEGE LECTURES.</a:t>
            </a: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b="24281"/>
          <a:stretch/>
        </p:blipFill>
        <p:spPr>
          <a:xfrm>
            <a:off x="7429500" y="0"/>
            <a:ext cx="4762500" cy="3548418"/>
          </a:xfrm>
          <a:prstGeom prst="rect">
            <a:avLst/>
          </a:prstGeom>
        </p:spPr>
      </p:pic>
    </p:spTree>
    <p:extLst>
      <p:ext uri="{BB962C8B-B14F-4D97-AF65-F5344CB8AC3E}">
        <p14:creationId xmlns:p14="http://schemas.microsoft.com/office/powerpoint/2010/main" val="27334535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4"/>
                                        </p:tgtEl>
                                      </p:cBhvr>
                                    </p:animEffect>
                                    <p:anim calcmode="lin" valueType="num">
                                      <p:cBhvr>
                                        <p:cTn id="7" dur="1000"/>
                                        <p:tgtEl>
                                          <p:spTgt spid="4"/>
                                        </p:tgtEl>
                                        <p:attrNameLst>
                                          <p:attrName>ppt_x</p:attrName>
                                        </p:attrNameLst>
                                      </p:cBhvr>
                                      <p:tavLst>
                                        <p:tav tm="0">
                                          <p:val>
                                            <p:strVal val="ppt_x"/>
                                          </p:val>
                                        </p:tav>
                                        <p:tav tm="100000">
                                          <p:val>
                                            <p:strVal val="ppt_x"/>
                                          </p:val>
                                        </p:tav>
                                      </p:tavLst>
                                    </p:anim>
                                    <p:anim calcmode="lin" valueType="num">
                                      <p:cBhvr>
                                        <p:cTn id="8" dur="1000"/>
                                        <p:tgtEl>
                                          <p:spTgt spid="4"/>
                                        </p:tgtEl>
                                        <p:attrNameLst>
                                          <p:attrName>ppt_y</p:attrName>
                                        </p:attrNameLst>
                                      </p:cBhvr>
                                      <p:tavLst>
                                        <p:tav tm="0">
                                          <p:val>
                                            <p:strVal val="ppt_y"/>
                                          </p:val>
                                        </p:tav>
                                        <p:tav tm="100000">
                                          <p:val>
                                            <p:strVal val="ppt_y+.1"/>
                                          </p:val>
                                        </p:tav>
                                      </p:tavLst>
                                    </p:anim>
                                    <p:set>
                                      <p:cBhvr>
                                        <p:cTn id="9" dur="1" fill="hold">
                                          <p:stCondLst>
                                            <p:cond delay="999"/>
                                          </p:stCondLst>
                                        </p:cTn>
                                        <p:tgtEl>
                                          <p:spTgt spid="4"/>
                                        </p:tgtEl>
                                        <p:attrNameLst>
                                          <p:attrName>style.visibility</p:attrName>
                                        </p:attrNameLst>
                                      </p:cBhvr>
                                      <p:to>
                                        <p:strVal val="hidden"/>
                                      </p:to>
                                    </p:set>
                                  </p:childTnLst>
                                </p:cTn>
                              </p:par>
                              <p:par>
                                <p:cTn id="10" presetID="42" presetClass="exit" presetSubtype="0" fill="hold" nodeType="withEffect">
                                  <p:stCondLst>
                                    <p:cond delay="0"/>
                                  </p:stCondLst>
                                  <p:childTnLst>
                                    <p:animEffect transition="out" filter="fade">
                                      <p:cBhvr>
                                        <p:cTn id="11" dur="1000"/>
                                        <p:tgtEl>
                                          <p:spTgt spid="5"/>
                                        </p:tgtEl>
                                      </p:cBhvr>
                                    </p:animEffect>
                                    <p:anim calcmode="lin" valueType="num">
                                      <p:cBhvr>
                                        <p:cTn id="12" dur="1000"/>
                                        <p:tgtEl>
                                          <p:spTgt spid="5"/>
                                        </p:tgtEl>
                                        <p:attrNameLst>
                                          <p:attrName>ppt_x</p:attrName>
                                        </p:attrNameLst>
                                      </p:cBhvr>
                                      <p:tavLst>
                                        <p:tav tm="0">
                                          <p:val>
                                            <p:strVal val="ppt_x"/>
                                          </p:val>
                                        </p:tav>
                                        <p:tav tm="100000">
                                          <p:val>
                                            <p:strVal val="ppt_x"/>
                                          </p:val>
                                        </p:tav>
                                      </p:tavLst>
                                    </p:anim>
                                    <p:anim calcmode="lin" valueType="num">
                                      <p:cBhvr>
                                        <p:cTn id="13" dur="1000"/>
                                        <p:tgtEl>
                                          <p:spTgt spid="5"/>
                                        </p:tgtEl>
                                        <p:attrNameLst>
                                          <p:attrName>ppt_y</p:attrName>
                                        </p:attrNameLst>
                                      </p:cBhvr>
                                      <p:tavLst>
                                        <p:tav tm="0">
                                          <p:val>
                                            <p:strVal val="ppt_y"/>
                                          </p:val>
                                        </p:tav>
                                        <p:tav tm="100000">
                                          <p:val>
                                            <p:strVal val="ppt_y+.1"/>
                                          </p:val>
                                        </p:tav>
                                      </p:tavLst>
                                    </p:anim>
                                    <p:set>
                                      <p:cBhvr>
                                        <p:cTn id="14"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Proxy Server</a:t>
            </a:r>
          </a:p>
        </p:txBody>
      </p:sp>
      <p:sp>
        <p:nvSpPr>
          <p:cNvPr id="3" name="Content Placeholder 2"/>
          <p:cNvSpPr>
            <a:spLocks noGrp="1"/>
          </p:cNvSpPr>
          <p:nvPr>
            <p:ph idx="1"/>
          </p:nvPr>
        </p:nvSpPr>
        <p:spPr>
          <a:xfrm>
            <a:off x="0" y="1350149"/>
            <a:ext cx="7314125" cy="4873625"/>
          </a:xfrm>
        </p:spPr>
        <p:txBody>
          <a:bodyPr/>
          <a:lstStyle/>
          <a:p>
            <a:pPr lvl="2">
              <a:buFont typeface="Wingdings" pitchFamily="2" charset="2"/>
              <a:buChar char="Ø"/>
            </a:pPr>
            <a:r>
              <a:rPr lang="en-US" dirty="0">
                <a:cs typeface="Times New Roman" pitchFamily="18" charset="0"/>
              </a:rPr>
              <a:t>To share Internet connection on a LAN.</a:t>
            </a:r>
          </a:p>
          <a:p>
            <a:pPr lvl="2">
              <a:buNone/>
            </a:pPr>
            <a:endParaRPr lang="en-US" dirty="0">
              <a:cs typeface="Times New Roman" pitchFamily="18" charset="0"/>
            </a:endParaRPr>
          </a:p>
          <a:p>
            <a:pPr lvl="2">
              <a:buFont typeface="Wingdings" pitchFamily="2" charset="2"/>
              <a:buChar char="Ø"/>
            </a:pPr>
            <a:r>
              <a:rPr lang="en-US" dirty="0">
                <a:cs typeface="Times New Roman" pitchFamily="18" charset="0"/>
              </a:rPr>
              <a:t>To speed up Internet surfing.</a:t>
            </a:r>
          </a:p>
          <a:p>
            <a:pPr lvl="2">
              <a:buNone/>
            </a:pPr>
            <a:endParaRPr lang="en-US" dirty="0">
              <a:cs typeface="Times New Roman" pitchFamily="18" charset="0"/>
            </a:endParaRPr>
          </a:p>
          <a:p>
            <a:pPr lvl="2">
              <a:buFont typeface="Wingdings" pitchFamily="2" charset="2"/>
              <a:buChar char="Ø"/>
            </a:pPr>
            <a:r>
              <a:rPr lang="en-US" dirty="0">
                <a:cs typeface="Times New Roman" pitchFamily="18" charset="0"/>
              </a:rPr>
              <a:t>To hide the IP address of the client computer.</a:t>
            </a:r>
          </a:p>
          <a:p>
            <a:pPr lvl="2">
              <a:buNone/>
            </a:pPr>
            <a:endParaRPr lang="en-US" dirty="0">
              <a:cs typeface="Times New Roman" pitchFamily="18" charset="0"/>
            </a:endParaRPr>
          </a:p>
          <a:p>
            <a:pPr lvl="2">
              <a:buFont typeface="Wingdings" pitchFamily="2" charset="2"/>
              <a:buChar char="Ø"/>
            </a:pPr>
            <a:r>
              <a:rPr lang="en-US" dirty="0">
                <a:cs typeface="Times New Roman" pitchFamily="18" charset="0"/>
              </a:rPr>
              <a:t>To bypass security restrictions and filters.</a:t>
            </a:r>
          </a:p>
          <a:p>
            <a:pPr lvl="2">
              <a:buNone/>
            </a:pPr>
            <a:endParaRPr lang="en-US" dirty="0">
              <a:cs typeface="Times New Roman" pitchFamily="18" charset="0"/>
            </a:endParaRPr>
          </a:p>
          <a:p>
            <a:pPr lvl="2">
              <a:buFont typeface="Wingdings" pitchFamily="2" charset="2"/>
              <a:buChar char="Ø"/>
            </a:pPr>
            <a:r>
              <a:rPr lang="en-US" dirty="0">
                <a:cs typeface="Times New Roman" pitchFamily="18" charset="0"/>
              </a:rPr>
              <a:t>To scan outbound content.</a:t>
            </a:r>
          </a:p>
          <a:p>
            <a:pPr lvl="2">
              <a:buFont typeface="Wingdings" pitchFamily="2" charset="2"/>
              <a:buChar char="Ø"/>
            </a:pPr>
            <a:endParaRPr lang="en-US" dirty="0">
              <a:cs typeface="Times New Roman" pitchFamily="18" charset="0"/>
            </a:endParaRPr>
          </a:p>
          <a:p>
            <a:pPr lvl="2">
              <a:buFont typeface="Wingdings" pitchFamily="2" charset="2"/>
              <a:buChar char="Ø"/>
            </a:pPr>
            <a:r>
              <a:rPr lang="en-US" dirty="0">
                <a:cs typeface="Times New Roman" pitchFamily="18" charset="0"/>
              </a:rPr>
              <a:t>To stream internal content to Internet users.</a:t>
            </a:r>
          </a:p>
          <a:p>
            <a:endParaRPr lang="en-US" dirty="0"/>
          </a:p>
        </p:txBody>
      </p:sp>
    </p:spTree>
    <p:extLst>
      <p:ext uri="{BB962C8B-B14F-4D97-AF65-F5344CB8AC3E}">
        <p14:creationId xmlns:p14="http://schemas.microsoft.com/office/powerpoint/2010/main" val="347823758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p:cTn id="12"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4" dur="500"/>
                                        <p:tgtEl>
                                          <p:spTgt spid="3">
                                            <p:txEl>
                                              <p:pRg st="2" end="2"/>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p:cTn id="17"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19" dur="500"/>
                                        <p:tgtEl>
                                          <p:spTgt spid="3">
                                            <p:txEl>
                                              <p:pRg st="4" end="4"/>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 calcmode="lin" valueType="num">
                                      <p:cBhvr>
                                        <p:cTn id="22"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24" dur="500"/>
                                        <p:tgtEl>
                                          <p:spTgt spid="3">
                                            <p:txEl>
                                              <p:pRg st="6" end="6"/>
                                            </p:txEl>
                                          </p:spTgt>
                                        </p:tgtEl>
                                      </p:cBhvr>
                                    </p:animEffect>
                                  </p:childTnLst>
                                </p:cTn>
                              </p:par>
                              <p:par>
                                <p:cTn id="25" presetID="53" presetClass="entr" presetSubtype="16"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 calcmode="lin" valueType="num">
                                      <p:cBhvr>
                                        <p:cTn id="27"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29" dur="500"/>
                                        <p:tgtEl>
                                          <p:spTgt spid="3">
                                            <p:txEl>
                                              <p:pRg st="8" end="8"/>
                                            </p:txEl>
                                          </p:spTgt>
                                        </p:tgtEl>
                                      </p:cBhvr>
                                    </p:animEffect>
                                  </p:childTnLst>
                                </p:cTn>
                              </p:par>
                              <p:par>
                                <p:cTn id="30" presetID="53" presetClass="entr" presetSubtype="16" fill="hold" nodeType="with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 calcmode="lin" valueType="num">
                                      <p:cBhvr>
                                        <p:cTn id="32" dur="5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10" end="10"/>
                                            </p:txEl>
                                          </p:spTgt>
                                        </p:tgtEl>
                                        <p:attrNameLst>
                                          <p:attrName>ppt_h</p:attrName>
                                        </p:attrNameLst>
                                      </p:cBhvr>
                                      <p:tavLst>
                                        <p:tav tm="0">
                                          <p:val>
                                            <p:fltVal val="0"/>
                                          </p:val>
                                        </p:tav>
                                        <p:tav tm="100000">
                                          <p:val>
                                            <p:strVal val="#ppt_h"/>
                                          </p:val>
                                        </p:tav>
                                      </p:tavLst>
                                    </p:anim>
                                    <p:animEffect transition="in" filter="fade">
                                      <p:cBhvr>
                                        <p:cTn id="34"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66517" y="246185"/>
            <a:ext cx="4460118" cy="1490204"/>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9827" y="119796"/>
            <a:ext cx="2489981" cy="2684511"/>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24817" y="1462051"/>
            <a:ext cx="1730326" cy="1730326"/>
          </a:xfrm>
          <a:prstGeom prst="rect">
            <a:avLst/>
          </a:prstGeom>
        </p:spPr>
      </p:pic>
      <p:cxnSp>
        <p:nvCxnSpPr>
          <p:cNvPr id="8" name="Curved Connector 7"/>
          <p:cNvCxnSpPr/>
          <p:nvPr/>
        </p:nvCxnSpPr>
        <p:spPr>
          <a:xfrm flipV="1">
            <a:off x="3123028" y="1181686"/>
            <a:ext cx="3530990" cy="1491176"/>
          </a:xfrm>
          <a:prstGeom prst="curvedConnector3">
            <a:avLst>
              <a:gd name="adj1" fmla="val 109363"/>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464747" y="2798287"/>
            <a:ext cx="1349472" cy="461665"/>
          </a:xfrm>
          <a:prstGeom prst="rect">
            <a:avLst/>
          </a:prstGeom>
          <a:noFill/>
        </p:spPr>
        <p:txBody>
          <a:bodyPr wrap="none" lIns="91440" tIns="45720" rIns="91440" bIns="45720">
            <a:spAutoFit/>
          </a:bodyPr>
          <a:lstStyle/>
          <a:p>
            <a:pPr algn="ctr"/>
            <a:r>
              <a:rPr lang="en-US" sz="2400" b="1"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rPr>
              <a:t>Airtel ISP</a:t>
            </a:r>
          </a:p>
        </p:txBody>
      </p:sp>
      <p:sp>
        <p:nvSpPr>
          <p:cNvPr id="29" name="Rectangle 28"/>
          <p:cNvSpPr/>
          <p:nvPr/>
        </p:nvSpPr>
        <p:spPr>
          <a:xfrm>
            <a:off x="6619554" y="344604"/>
            <a:ext cx="1189749" cy="461665"/>
          </a:xfrm>
          <a:prstGeom prst="rect">
            <a:avLst/>
          </a:prstGeom>
        </p:spPr>
        <p:txBody>
          <a:bodyPr wrap="none">
            <a:spAutoFit/>
          </a:bodyPr>
          <a:lstStyle/>
          <a:p>
            <a:pPr algn="ctr"/>
            <a:r>
              <a:rPr lang="en-US" sz="2400" b="1" dirty="0">
                <a:ln w="0"/>
                <a:effectLst>
                  <a:outerShdw blurRad="38100" dist="19050" dir="2700000" algn="tl" rotWithShape="0">
                    <a:schemeClr val="dk1">
                      <a:alpha val="40000"/>
                    </a:schemeClr>
                  </a:outerShdw>
                </a:effectLst>
                <a:latin typeface="Calibri" panose="020F0502020204030204" pitchFamily="34" charset="0"/>
              </a:rPr>
              <a:t>Modem</a:t>
            </a:r>
          </a:p>
        </p:txBody>
      </p:sp>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81182" y="2723546"/>
            <a:ext cx="2652529" cy="1131002"/>
          </a:xfrm>
          <a:prstGeom prst="rect">
            <a:avLst/>
          </a:prstGeom>
        </p:spPr>
      </p:pic>
      <p:sp>
        <p:nvSpPr>
          <p:cNvPr id="31" name="Rectangle 30"/>
          <p:cNvSpPr/>
          <p:nvPr/>
        </p:nvSpPr>
        <p:spPr>
          <a:xfrm>
            <a:off x="5162732" y="1423498"/>
            <a:ext cx="1430200" cy="400110"/>
          </a:xfrm>
          <a:prstGeom prst="rect">
            <a:avLst/>
          </a:prstGeom>
        </p:spPr>
        <p:txBody>
          <a:bodyPr wrap="none">
            <a:spAutoFit/>
          </a:bodyPr>
          <a:lstStyle/>
          <a:p>
            <a:pPr algn="ctr"/>
            <a:r>
              <a:rPr lang="en-US" sz="2000" b="1" dirty="0">
                <a:ln w="0"/>
                <a:effectLst>
                  <a:outerShdw blurRad="38100" dist="19050" dir="2700000" algn="tl" rotWithShape="0">
                    <a:schemeClr val="dk1">
                      <a:alpha val="40000"/>
                    </a:schemeClr>
                  </a:outerShdw>
                </a:effectLst>
                <a:latin typeface="Calibri" panose="020F0502020204030204" pitchFamily="34" charset="0"/>
              </a:rPr>
              <a:t>192.168.1.1</a:t>
            </a:r>
          </a:p>
        </p:txBody>
      </p:sp>
      <p:cxnSp>
        <p:nvCxnSpPr>
          <p:cNvPr id="47" name="Elbow Connector 46"/>
          <p:cNvCxnSpPr/>
          <p:nvPr/>
        </p:nvCxnSpPr>
        <p:spPr>
          <a:xfrm rot="16200000" flipH="1">
            <a:off x="4507207" y="4281583"/>
            <a:ext cx="2352822" cy="647655"/>
          </a:xfrm>
          <a:prstGeom prst="bentConnector3">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p:nvPr/>
        </p:nvCxnSpPr>
        <p:spPr>
          <a:xfrm rot="16200000" flipH="1">
            <a:off x="5419521" y="3808890"/>
            <a:ext cx="1568666" cy="900328"/>
          </a:xfrm>
          <a:prstGeom prst="bent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21296" y="5720551"/>
            <a:ext cx="718041" cy="718041"/>
          </a:xfrm>
          <a:prstGeom prst="rect">
            <a:avLst/>
          </a:prstGeom>
        </p:spPr>
      </p:pic>
      <p:pic>
        <p:nvPicPr>
          <p:cNvPr id="63" name="Picture 6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26118" y="4914694"/>
            <a:ext cx="827408" cy="827408"/>
          </a:xfrm>
          <a:prstGeom prst="rect">
            <a:avLst/>
          </a:prstGeom>
        </p:spPr>
      </p:pic>
      <p:pic>
        <p:nvPicPr>
          <p:cNvPr id="65" name="Picture 6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15248" y="4252165"/>
            <a:ext cx="768632" cy="768632"/>
          </a:xfrm>
          <a:prstGeom prst="rect">
            <a:avLst/>
          </a:prstGeom>
        </p:spPr>
      </p:pic>
      <p:cxnSp>
        <p:nvCxnSpPr>
          <p:cNvPr id="67" name="Elbow Connector 66"/>
          <p:cNvCxnSpPr/>
          <p:nvPr/>
        </p:nvCxnSpPr>
        <p:spPr>
          <a:xfrm rot="16200000" flipH="1">
            <a:off x="6224361" y="3464266"/>
            <a:ext cx="1175830" cy="1168599"/>
          </a:xfrm>
          <a:prstGeom prst="bentConnector3">
            <a:avLst>
              <a:gd name="adj1" fmla="val 50000"/>
            </a:avLst>
          </a:prstGeom>
          <a:ln w="44450"/>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V="1">
            <a:off x="7382508" y="4636481"/>
            <a:ext cx="703312" cy="14066"/>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a:xfrm>
            <a:off x="8618721" y="4281215"/>
            <a:ext cx="1779654" cy="707886"/>
          </a:xfrm>
          <a:prstGeom prst="rect">
            <a:avLst/>
          </a:prstGeom>
        </p:spPr>
        <p:txBody>
          <a:bodyPr wrap="none">
            <a:spAutoFit/>
          </a:bodyPr>
          <a:lstStyle/>
          <a:p>
            <a:r>
              <a:rPr lang="en-US" sz="2000" b="1" dirty="0">
                <a:ln w="0"/>
                <a:effectLst>
                  <a:outerShdw blurRad="38100" dist="19050" dir="2700000" algn="tl" rotWithShape="0">
                    <a:schemeClr val="dk1">
                      <a:alpha val="40000"/>
                    </a:schemeClr>
                  </a:outerShdw>
                </a:effectLst>
                <a:latin typeface="Calibri" panose="020F0502020204030204" pitchFamily="34" charset="0"/>
              </a:rPr>
              <a:t>192.168.1.11</a:t>
            </a:r>
          </a:p>
          <a:p>
            <a:r>
              <a:rPr lang="en-US" sz="2000" b="1" dirty="0">
                <a:ln w="0"/>
                <a:effectLst>
                  <a:outerShdw blurRad="38100" dist="19050" dir="2700000" algn="tl" rotWithShape="0">
                    <a:schemeClr val="dk1">
                      <a:alpha val="40000"/>
                    </a:schemeClr>
                  </a:outerShdw>
                </a:effectLst>
                <a:latin typeface="Calibri" panose="020F0502020204030204" pitchFamily="34" charset="0"/>
              </a:rPr>
              <a:t>G : 192.168.1.1</a:t>
            </a:r>
          </a:p>
        </p:txBody>
      </p:sp>
      <p:sp>
        <p:nvSpPr>
          <p:cNvPr id="76" name="Rectangle 75"/>
          <p:cNvSpPr/>
          <p:nvPr/>
        </p:nvSpPr>
        <p:spPr>
          <a:xfrm>
            <a:off x="7268362" y="5068445"/>
            <a:ext cx="1909497" cy="707886"/>
          </a:xfrm>
          <a:prstGeom prst="rect">
            <a:avLst/>
          </a:prstGeom>
        </p:spPr>
        <p:txBody>
          <a:bodyPr wrap="none">
            <a:spAutoFit/>
          </a:bodyPr>
          <a:lstStyle/>
          <a:p>
            <a:r>
              <a:rPr lang="en-US" sz="2000" b="1" dirty="0">
                <a:ln w="0"/>
                <a:solidFill>
                  <a:srgbClr val="0075B3"/>
                </a:solidFill>
                <a:effectLst>
                  <a:outerShdw blurRad="38100" dist="19050" dir="2700000" algn="tl" rotWithShape="0">
                    <a:schemeClr val="dk1">
                      <a:alpha val="40000"/>
                    </a:schemeClr>
                  </a:outerShdw>
                </a:effectLst>
                <a:latin typeface="Calibri" panose="020F0502020204030204" pitchFamily="34" charset="0"/>
              </a:rPr>
              <a:t>192.168.1.12</a:t>
            </a:r>
          </a:p>
          <a:p>
            <a:r>
              <a:rPr lang="en-US" sz="2000" b="1" dirty="0">
                <a:ln w="0"/>
                <a:solidFill>
                  <a:srgbClr val="0075B3"/>
                </a:solidFill>
                <a:effectLst>
                  <a:outerShdw blurRad="38100" dist="19050" dir="2700000" algn="tl" rotWithShape="0">
                    <a:schemeClr val="dk1">
                      <a:alpha val="40000"/>
                    </a:schemeClr>
                  </a:outerShdw>
                </a:effectLst>
                <a:latin typeface="Calibri" panose="020F0502020204030204" pitchFamily="34" charset="0"/>
              </a:rPr>
              <a:t>G : 192.168.1.10</a:t>
            </a:r>
          </a:p>
        </p:txBody>
      </p:sp>
      <p:sp>
        <p:nvSpPr>
          <p:cNvPr id="77" name="Rectangle 76"/>
          <p:cNvSpPr/>
          <p:nvPr/>
        </p:nvSpPr>
        <p:spPr>
          <a:xfrm>
            <a:off x="6278797" y="5823979"/>
            <a:ext cx="1909497" cy="707886"/>
          </a:xfrm>
          <a:prstGeom prst="rect">
            <a:avLst/>
          </a:prstGeom>
        </p:spPr>
        <p:txBody>
          <a:bodyPr wrap="none">
            <a:spAutoFit/>
          </a:bodyPr>
          <a:lstStyle/>
          <a:p>
            <a:r>
              <a:rPr lang="en-US" sz="2000" b="1" dirty="0">
                <a:ln w="0"/>
                <a:solidFill>
                  <a:srgbClr val="0075B3"/>
                </a:solidFill>
                <a:effectLst>
                  <a:outerShdw blurRad="38100" dist="19050" dir="2700000" algn="tl" rotWithShape="0">
                    <a:schemeClr val="dk1">
                      <a:alpha val="40000"/>
                    </a:schemeClr>
                  </a:outerShdw>
                </a:effectLst>
                <a:latin typeface="Calibri" panose="020F0502020204030204" pitchFamily="34" charset="0"/>
              </a:rPr>
              <a:t>192.168.1.13</a:t>
            </a:r>
          </a:p>
          <a:p>
            <a:r>
              <a:rPr lang="en-US" sz="2000" b="1" dirty="0">
                <a:ln w="0"/>
                <a:solidFill>
                  <a:srgbClr val="0075B3"/>
                </a:solidFill>
                <a:effectLst>
                  <a:outerShdw blurRad="38100" dist="19050" dir="2700000" algn="tl" rotWithShape="0">
                    <a:schemeClr val="dk1">
                      <a:alpha val="40000"/>
                    </a:schemeClr>
                  </a:outerShdw>
                </a:effectLst>
                <a:latin typeface="Calibri" panose="020F0502020204030204" pitchFamily="34" charset="0"/>
              </a:rPr>
              <a:t>G : 192.168.1.10</a:t>
            </a:r>
          </a:p>
        </p:txBody>
      </p:sp>
      <p:cxnSp>
        <p:nvCxnSpPr>
          <p:cNvPr id="79" name="Curved Connector 78"/>
          <p:cNvCxnSpPr/>
          <p:nvPr/>
        </p:nvCxnSpPr>
        <p:spPr>
          <a:xfrm flipV="1">
            <a:off x="6492557" y="2100662"/>
            <a:ext cx="3134078" cy="1295860"/>
          </a:xfrm>
          <a:prstGeom prst="curvedConnector3">
            <a:avLst>
              <a:gd name="adj1" fmla="val -14636"/>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84" name="Picture 8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626635" y="973586"/>
            <a:ext cx="2381250" cy="2381250"/>
          </a:xfrm>
          <a:prstGeom prst="rect">
            <a:avLst/>
          </a:prstGeom>
        </p:spPr>
      </p:pic>
      <p:sp>
        <p:nvSpPr>
          <p:cNvPr id="85" name="Rectangle 84"/>
          <p:cNvSpPr/>
          <p:nvPr/>
        </p:nvSpPr>
        <p:spPr>
          <a:xfrm>
            <a:off x="9807473" y="3216865"/>
            <a:ext cx="1779654" cy="707886"/>
          </a:xfrm>
          <a:prstGeom prst="rect">
            <a:avLst/>
          </a:prstGeom>
        </p:spPr>
        <p:txBody>
          <a:bodyPr wrap="none">
            <a:spAutoFit/>
          </a:bodyPr>
          <a:lstStyle/>
          <a:p>
            <a:r>
              <a:rPr lang="en-US" sz="2000" b="1" dirty="0">
                <a:ln w="0"/>
                <a:solidFill>
                  <a:srgbClr val="0075B3"/>
                </a:solidFill>
                <a:effectLst>
                  <a:outerShdw blurRad="38100" dist="19050" dir="2700000" algn="tl" rotWithShape="0">
                    <a:schemeClr val="dk1">
                      <a:alpha val="40000"/>
                    </a:schemeClr>
                  </a:outerShdw>
                </a:effectLst>
                <a:latin typeface="Calibri" panose="020F0502020204030204" pitchFamily="34" charset="0"/>
              </a:rPr>
              <a:t>192.168.1.10</a:t>
            </a:r>
          </a:p>
          <a:p>
            <a:r>
              <a:rPr lang="en-US" sz="2000" b="1" dirty="0">
                <a:ln w="0"/>
                <a:solidFill>
                  <a:srgbClr val="0075B3"/>
                </a:solidFill>
                <a:effectLst>
                  <a:outerShdw blurRad="38100" dist="19050" dir="2700000" algn="tl" rotWithShape="0">
                    <a:schemeClr val="dk1">
                      <a:alpha val="40000"/>
                    </a:schemeClr>
                  </a:outerShdw>
                </a:effectLst>
                <a:latin typeface="Calibri" panose="020F0502020204030204" pitchFamily="34" charset="0"/>
              </a:rPr>
              <a:t>G : 192.168.1.1</a:t>
            </a:r>
          </a:p>
        </p:txBody>
      </p:sp>
      <p:cxnSp>
        <p:nvCxnSpPr>
          <p:cNvPr id="105" name="Curved Connector 104"/>
          <p:cNvCxnSpPr/>
          <p:nvPr/>
        </p:nvCxnSpPr>
        <p:spPr>
          <a:xfrm rot="5400000">
            <a:off x="5819770" y="2015934"/>
            <a:ext cx="2173150" cy="504654"/>
          </a:xfrm>
          <a:prstGeom prst="curvedConnector3">
            <a:avLst>
              <a:gd name="adj1" fmla="val 123797"/>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6" name="Freeform 115"/>
          <p:cNvSpPr/>
          <p:nvPr/>
        </p:nvSpPr>
        <p:spPr>
          <a:xfrm>
            <a:off x="7653665" y="1195754"/>
            <a:ext cx="2062983" cy="2014386"/>
          </a:xfrm>
          <a:custGeom>
            <a:avLst/>
            <a:gdLst>
              <a:gd name="connsiteX0" fmla="*/ 13227 w 2062983"/>
              <a:gd name="connsiteY0" fmla="*/ 0 h 2014386"/>
              <a:gd name="connsiteX1" fmla="*/ 280513 w 2062983"/>
              <a:gd name="connsiteY1" fmla="*/ 1955409 h 2014386"/>
              <a:gd name="connsiteX2" fmla="*/ 1912366 w 2062983"/>
              <a:gd name="connsiteY2" fmla="*/ 1505243 h 2014386"/>
              <a:gd name="connsiteX3" fmla="*/ 1996772 w 2062983"/>
              <a:gd name="connsiteY3" fmla="*/ 1505243 h 2014386"/>
              <a:gd name="connsiteX4" fmla="*/ 1968637 w 2062983"/>
              <a:gd name="connsiteY4" fmla="*/ 1477108 h 2014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983" h="2014386">
                <a:moveTo>
                  <a:pt x="13227" y="0"/>
                </a:moveTo>
                <a:cubicBezTo>
                  <a:pt x="-11392" y="852267"/>
                  <a:pt x="-36010" y="1704535"/>
                  <a:pt x="280513" y="1955409"/>
                </a:cubicBezTo>
                <a:cubicBezTo>
                  <a:pt x="597036" y="2206283"/>
                  <a:pt x="1626323" y="1580271"/>
                  <a:pt x="1912366" y="1505243"/>
                </a:cubicBezTo>
                <a:cubicBezTo>
                  <a:pt x="2198409" y="1430215"/>
                  <a:pt x="1987394" y="1509932"/>
                  <a:pt x="1996772" y="1505243"/>
                </a:cubicBezTo>
                <a:cubicBezTo>
                  <a:pt x="2006150" y="1500554"/>
                  <a:pt x="1987393" y="1488831"/>
                  <a:pt x="1968637" y="1477108"/>
                </a:cubicBezTo>
              </a:path>
            </a:pathLst>
          </a:custGeom>
          <a:no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71554" y="174525"/>
            <a:ext cx="6096000" cy="6572250"/>
          </a:xfrm>
          <a:prstGeom prst="rect">
            <a:avLst/>
          </a:prstGeom>
        </p:spPr>
      </p:pic>
      <p:sp>
        <p:nvSpPr>
          <p:cNvPr id="92" name="Text Placeholder 1"/>
          <p:cNvSpPr txBox="1">
            <a:spLocks/>
          </p:cNvSpPr>
          <p:nvPr/>
        </p:nvSpPr>
        <p:spPr>
          <a:xfrm>
            <a:off x="128961" y="4171363"/>
            <a:ext cx="4267200" cy="1794164"/>
          </a:xfrm>
          <a:prstGeom prst="rect">
            <a:avLst/>
          </a:prstGeom>
          <a:noFill/>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7200" b="1" kern="1200">
                <a:solidFill>
                  <a:srgbClr val="0070C0"/>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4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100"/>
              </a:spcAft>
              <a:buClrTx/>
              <a:buSzTx/>
              <a:buFont typeface="Arial" panose="020B0604020202020204" pitchFamily="34" charset="0"/>
              <a:buNone/>
              <a:tabLst/>
              <a:defRPr/>
            </a:pPr>
            <a:r>
              <a:rPr lang="en-US" dirty="0">
                <a:latin typeface="Calibri"/>
              </a:rPr>
              <a:t>How </a:t>
            </a:r>
            <a:r>
              <a:rPr kumimoji="0" lang="en-US" sz="7200" b="1" i="0" u="none" strike="noStrike" kern="1200" cap="none" spc="0" normalizeH="0" baseline="0" noProof="0" dirty="0">
                <a:ln>
                  <a:noFill/>
                </a:ln>
                <a:solidFill>
                  <a:srgbClr val="0070C0"/>
                </a:solidFill>
                <a:effectLst/>
                <a:uLnTx/>
                <a:uFillTx/>
                <a:latin typeface="Calibri"/>
                <a:ea typeface="+mn-ea"/>
                <a:cs typeface="+mn-cs"/>
              </a:rPr>
              <a:t>Proxy</a:t>
            </a:r>
            <a:r>
              <a:rPr kumimoji="0" lang="en-US" sz="7200" b="1" i="0" u="none" strike="noStrike" kern="1200" cap="none" spc="0" normalizeH="0" noProof="0" dirty="0">
                <a:ln>
                  <a:noFill/>
                </a:ln>
                <a:solidFill>
                  <a:srgbClr val="0070C0"/>
                </a:solidFill>
                <a:effectLst/>
                <a:uLnTx/>
                <a:uFillTx/>
                <a:latin typeface="Calibri"/>
                <a:ea typeface="+mn-ea"/>
                <a:cs typeface="+mn-cs"/>
              </a:rPr>
              <a:t> </a:t>
            </a:r>
          </a:p>
          <a:p>
            <a:pPr marL="0" marR="0" lvl="0" indent="0" algn="l" defTabSz="914400" rtl="0" eaLnBrk="1" fontAlgn="auto" latinLnBrk="0" hangingPunct="1">
              <a:lnSpc>
                <a:spcPct val="100000"/>
              </a:lnSpc>
              <a:spcBef>
                <a:spcPts val="0"/>
              </a:spcBef>
              <a:spcAft>
                <a:spcPts val="100"/>
              </a:spcAft>
              <a:buClrTx/>
              <a:buSzTx/>
              <a:buFont typeface="Arial" panose="020B0604020202020204" pitchFamily="34" charset="0"/>
              <a:buNone/>
              <a:tabLst/>
              <a:defRPr/>
            </a:pPr>
            <a:r>
              <a:rPr lang="en-US" baseline="0" dirty="0">
                <a:latin typeface="Calibri"/>
              </a:rPr>
              <a:t>Works</a:t>
            </a:r>
            <a:r>
              <a:rPr lang="en-US" dirty="0">
                <a:latin typeface="Calibri"/>
              </a:rPr>
              <a:t> ?</a:t>
            </a:r>
            <a:endParaRPr kumimoji="0" lang="en-US" sz="7200" b="1" i="0" u="none" strike="noStrike" kern="1200" cap="none" spc="0" normalizeH="0" baseline="0" noProof="0" dirty="0">
              <a:ln>
                <a:noFill/>
              </a:ln>
              <a:solidFill>
                <a:srgbClr val="0070C0"/>
              </a:solidFill>
              <a:effectLst/>
              <a:uLnTx/>
              <a:uFillTx/>
              <a:latin typeface="Calibri"/>
              <a:ea typeface="+mn-ea"/>
              <a:cs typeface="+mn-cs"/>
            </a:endParaRPr>
          </a:p>
        </p:txBody>
      </p:sp>
      <p:sp>
        <p:nvSpPr>
          <p:cNvPr id="118" name="TextBox 117"/>
          <p:cNvSpPr txBox="1"/>
          <p:nvPr/>
        </p:nvSpPr>
        <p:spPr>
          <a:xfrm>
            <a:off x="10614786" y="504338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73596593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93"/>
                                        </p:tgtEl>
                                      </p:cBhvr>
                                    </p:animEffect>
                                    <p:set>
                                      <p:cBhvr>
                                        <p:cTn id="7" dur="1" fill="hold">
                                          <p:stCondLst>
                                            <p:cond delay="499"/>
                                          </p:stCondLst>
                                        </p:cTn>
                                        <p:tgtEl>
                                          <p:spTgt spid="93"/>
                                        </p:tgtEl>
                                        <p:attrNameLst>
                                          <p:attrName>style.visibility</p:attrName>
                                        </p:attrNameLst>
                                      </p:cBhvr>
                                      <p:to>
                                        <p:strVal val="hidden"/>
                                      </p:to>
                                    </p:se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wipe(down)">
                                      <p:cBhvr>
                                        <p:cTn id="13" dur="500"/>
                                        <p:tgtEl>
                                          <p:spTgt spid="92"/>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down)">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1000"/>
                                        <p:tgtEl>
                                          <p:spTgt spid="15"/>
                                        </p:tgtEl>
                                      </p:cBhvr>
                                    </p:animEffect>
                                    <p:anim calcmode="lin" valueType="num">
                                      <p:cBhvr>
                                        <p:cTn id="27" dur="1000" fill="hold"/>
                                        <p:tgtEl>
                                          <p:spTgt spid="15"/>
                                        </p:tgtEl>
                                        <p:attrNameLst>
                                          <p:attrName>ppt_x</p:attrName>
                                        </p:attrNameLst>
                                      </p:cBhvr>
                                      <p:tavLst>
                                        <p:tav tm="0">
                                          <p:val>
                                            <p:strVal val="#ppt_x"/>
                                          </p:val>
                                        </p:tav>
                                        <p:tav tm="100000">
                                          <p:val>
                                            <p:strVal val="#ppt_x"/>
                                          </p:val>
                                        </p:tav>
                                      </p:tavLst>
                                    </p:anim>
                                    <p:anim calcmode="lin" valueType="num">
                                      <p:cBhvr>
                                        <p:cTn id="2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1000"/>
                                        <p:tgtEl>
                                          <p:spTgt spid="29"/>
                                        </p:tgtEl>
                                      </p:cBhvr>
                                    </p:animEffect>
                                    <p:anim calcmode="lin" valueType="num">
                                      <p:cBhvr>
                                        <p:cTn id="34" dur="1000" fill="hold"/>
                                        <p:tgtEl>
                                          <p:spTgt spid="29"/>
                                        </p:tgtEl>
                                        <p:attrNameLst>
                                          <p:attrName>ppt_x</p:attrName>
                                        </p:attrNameLst>
                                      </p:cBhvr>
                                      <p:tavLst>
                                        <p:tav tm="0">
                                          <p:val>
                                            <p:strVal val="#ppt_x"/>
                                          </p:val>
                                        </p:tav>
                                        <p:tav tm="100000">
                                          <p:val>
                                            <p:strVal val="#ppt_x"/>
                                          </p:val>
                                        </p:tav>
                                      </p:tavLst>
                                    </p:anim>
                                    <p:anim calcmode="lin" valueType="num">
                                      <p:cBhvr>
                                        <p:cTn id="35" dur="1000" fill="hold"/>
                                        <p:tgtEl>
                                          <p:spTgt spid="29"/>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1000"/>
                                        <p:tgtEl>
                                          <p:spTgt spid="31"/>
                                        </p:tgtEl>
                                      </p:cBhvr>
                                    </p:animEffect>
                                    <p:anim calcmode="lin" valueType="num">
                                      <p:cBhvr>
                                        <p:cTn id="39" dur="1000" fill="hold"/>
                                        <p:tgtEl>
                                          <p:spTgt spid="31"/>
                                        </p:tgtEl>
                                        <p:attrNameLst>
                                          <p:attrName>ppt_x</p:attrName>
                                        </p:attrNameLst>
                                      </p:cBhvr>
                                      <p:tavLst>
                                        <p:tav tm="0">
                                          <p:val>
                                            <p:strVal val="#ppt_x"/>
                                          </p:val>
                                        </p:tav>
                                        <p:tav tm="100000">
                                          <p:val>
                                            <p:strVal val="#ppt_x"/>
                                          </p:val>
                                        </p:tav>
                                      </p:tavLst>
                                    </p:anim>
                                    <p:anim calcmode="lin" valueType="num">
                                      <p:cBhvr>
                                        <p:cTn id="40" dur="1000" fill="hold"/>
                                        <p:tgtEl>
                                          <p:spTgt spid="31"/>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1000"/>
                                        <p:tgtEl>
                                          <p:spTgt spid="8"/>
                                        </p:tgtEl>
                                      </p:cBhvr>
                                    </p:animEffect>
                                    <p:anim calcmode="lin" valueType="num">
                                      <p:cBhvr>
                                        <p:cTn id="44" dur="1000" fill="hold"/>
                                        <p:tgtEl>
                                          <p:spTgt spid="8"/>
                                        </p:tgtEl>
                                        <p:attrNameLst>
                                          <p:attrName>ppt_x</p:attrName>
                                        </p:attrNameLst>
                                      </p:cBhvr>
                                      <p:tavLst>
                                        <p:tav tm="0">
                                          <p:val>
                                            <p:strVal val="#ppt_x"/>
                                          </p:val>
                                        </p:tav>
                                        <p:tav tm="100000">
                                          <p:val>
                                            <p:strVal val="#ppt_x"/>
                                          </p:val>
                                        </p:tav>
                                      </p:tavLst>
                                    </p:anim>
                                    <p:anim calcmode="lin" valueType="num">
                                      <p:cBhvr>
                                        <p:cTn id="4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1000"/>
                                        <p:tgtEl>
                                          <p:spTgt spid="30"/>
                                        </p:tgtEl>
                                      </p:cBhvr>
                                    </p:animEffect>
                                    <p:anim calcmode="lin" valueType="num">
                                      <p:cBhvr>
                                        <p:cTn id="51" dur="1000" fill="hold"/>
                                        <p:tgtEl>
                                          <p:spTgt spid="30"/>
                                        </p:tgtEl>
                                        <p:attrNameLst>
                                          <p:attrName>ppt_x</p:attrName>
                                        </p:attrNameLst>
                                      </p:cBhvr>
                                      <p:tavLst>
                                        <p:tav tm="0">
                                          <p:val>
                                            <p:strVal val="#ppt_x"/>
                                          </p:val>
                                        </p:tav>
                                        <p:tav tm="100000">
                                          <p:val>
                                            <p:strVal val="#ppt_x"/>
                                          </p:val>
                                        </p:tav>
                                      </p:tavLst>
                                    </p:anim>
                                    <p:anim calcmode="lin" valueType="num">
                                      <p:cBhvr>
                                        <p:cTn id="52" dur="1000" fill="hold"/>
                                        <p:tgtEl>
                                          <p:spTgt spid="30"/>
                                        </p:tgtEl>
                                        <p:attrNameLst>
                                          <p:attrName>ppt_y</p:attrName>
                                        </p:attrNameLst>
                                      </p:cBhvr>
                                      <p:tavLst>
                                        <p:tav tm="0">
                                          <p:val>
                                            <p:strVal val="#ppt_y+.1"/>
                                          </p:val>
                                        </p:tav>
                                        <p:tav tm="100000">
                                          <p:val>
                                            <p:strVal val="#ppt_y"/>
                                          </p:val>
                                        </p:tav>
                                      </p:tavLst>
                                    </p:anim>
                                  </p:childTnLst>
                                </p:cTn>
                              </p:par>
                            </p:childTnLst>
                          </p:cTn>
                        </p:par>
                        <p:par>
                          <p:cTn id="53" fill="hold">
                            <p:stCondLst>
                              <p:cond delay="1000"/>
                            </p:stCondLst>
                            <p:childTnLst>
                              <p:par>
                                <p:cTn id="54" presetID="42" presetClass="entr" presetSubtype="0" fill="hold" nodeType="afterEffect">
                                  <p:stCondLst>
                                    <p:cond delay="0"/>
                                  </p:stCondLst>
                                  <p:childTnLst>
                                    <p:set>
                                      <p:cBhvr>
                                        <p:cTn id="55" dur="1" fill="hold">
                                          <p:stCondLst>
                                            <p:cond delay="0"/>
                                          </p:stCondLst>
                                        </p:cTn>
                                        <p:tgtEl>
                                          <p:spTgt spid="105"/>
                                        </p:tgtEl>
                                        <p:attrNameLst>
                                          <p:attrName>style.visibility</p:attrName>
                                        </p:attrNameLst>
                                      </p:cBhvr>
                                      <p:to>
                                        <p:strVal val="visible"/>
                                      </p:to>
                                    </p:set>
                                    <p:animEffect transition="in" filter="fade">
                                      <p:cBhvr>
                                        <p:cTn id="56" dur="1000"/>
                                        <p:tgtEl>
                                          <p:spTgt spid="105"/>
                                        </p:tgtEl>
                                      </p:cBhvr>
                                    </p:animEffect>
                                    <p:anim calcmode="lin" valueType="num">
                                      <p:cBhvr>
                                        <p:cTn id="57" dur="1000" fill="hold"/>
                                        <p:tgtEl>
                                          <p:spTgt spid="105"/>
                                        </p:tgtEl>
                                        <p:attrNameLst>
                                          <p:attrName>ppt_x</p:attrName>
                                        </p:attrNameLst>
                                      </p:cBhvr>
                                      <p:tavLst>
                                        <p:tav tm="0">
                                          <p:val>
                                            <p:strVal val="#ppt_x"/>
                                          </p:val>
                                        </p:tav>
                                        <p:tav tm="100000">
                                          <p:val>
                                            <p:strVal val="#ppt_x"/>
                                          </p:val>
                                        </p:tav>
                                      </p:tavLst>
                                    </p:anim>
                                    <p:anim calcmode="lin" valueType="num">
                                      <p:cBhvr>
                                        <p:cTn id="58" dur="1000" fill="hold"/>
                                        <p:tgtEl>
                                          <p:spTgt spid="105"/>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67"/>
                                        </p:tgtEl>
                                        <p:attrNameLst>
                                          <p:attrName>style.visibility</p:attrName>
                                        </p:attrNameLst>
                                      </p:cBhvr>
                                      <p:to>
                                        <p:strVal val="visible"/>
                                      </p:to>
                                    </p:set>
                                    <p:animEffect transition="in" filter="wipe(down)">
                                      <p:cBhvr>
                                        <p:cTn id="63" dur="500"/>
                                        <p:tgtEl>
                                          <p:spTgt spid="67"/>
                                        </p:tgtEl>
                                      </p:cBhvr>
                                    </p:animEffect>
                                  </p:childTnLst>
                                </p:cTn>
                              </p:par>
                              <p:par>
                                <p:cTn id="64" presetID="22" presetClass="entr" presetSubtype="4" fill="hold" nodeType="withEffect">
                                  <p:stCondLst>
                                    <p:cond delay="0"/>
                                  </p:stCondLst>
                                  <p:childTnLst>
                                    <p:set>
                                      <p:cBhvr>
                                        <p:cTn id="65" dur="1" fill="hold">
                                          <p:stCondLst>
                                            <p:cond delay="0"/>
                                          </p:stCondLst>
                                        </p:cTn>
                                        <p:tgtEl>
                                          <p:spTgt spid="70"/>
                                        </p:tgtEl>
                                        <p:attrNameLst>
                                          <p:attrName>style.visibility</p:attrName>
                                        </p:attrNameLst>
                                      </p:cBhvr>
                                      <p:to>
                                        <p:strVal val="visible"/>
                                      </p:to>
                                    </p:set>
                                    <p:animEffect transition="in" filter="wipe(down)">
                                      <p:cBhvr>
                                        <p:cTn id="66" dur="500"/>
                                        <p:tgtEl>
                                          <p:spTgt spid="70"/>
                                        </p:tgtEl>
                                      </p:cBhvr>
                                    </p:animEffect>
                                  </p:childTnLst>
                                </p:cTn>
                              </p:par>
                              <p:par>
                                <p:cTn id="67" presetID="22" presetClass="entr" presetSubtype="4" fill="hold" nodeType="withEffect">
                                  <p:stCondLst>
                                    <p:cond delay="0"/>
                                  </p:stCondLst>
                                  <p:childTnLst>
                                    <p:set>
                                      <p:cBhvr>
                                        <p:cTn id="68" dur="1" fill="hold">
                                          <p:stCondLst>
                                            <p:cond delay="0"/>
                                          </p:stCondLst>
                                        </p:cTn>
                                        <p:tgtEl>
                                          <p:spTgt spid="65"/>
                                        </p:tgtEl>
                                        <p:attrNameLst>
                                          <p:attrName>style.visibility</p:attrName>
                                        </p:attrNameLst>
                                      </p:cBhvr>
                                      <p:to>
                                        <p:strVal val="visible"/>
                                      </p:to>
                                    </p:set>
                                    <p:animEffect transition="in" filter="wipe(down)">
                                      <p:cBhvr>
                                        <p:cTn id="69" dur="500"/>
                                        <p:tgtEl>
                                          <p:spTgt spid="65"/>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75"/>
                                        </p:tgtEl>
                                        <p:attrNameLst>
                                          <p:attrName>style.visibility</p:attrName>
                                        </p:attrNameLst>
                                      </p:cBhvr>
                                      <p:to>
                                        <p:strVal val="visible"/>
                                      </p:to>
                                    </p:set>
                                    <p:animEffect transition="in" filter="wipe(down)">
                                      <p:cBhvr>
                                        <p:cTn id="72" dur="500"/>
                                        <p:tgtEl>
                                          <p:spTgt spid="75"/>
                                        </p:tgtEl>
                                      </p:cBhvr>
                                    </p:animEffect>
                                  </p:childTnLst>
                                </p:cTn>
                              </p:par>
                            </p:childTnLst>
                          </p:cTn>
                        </p:par>
                      </p:childTnLst>
                    </p:cTn>
                  </p:par>
                  <p:par>
                    <p:cTn id="73" fill="hold">
                      <p:stCondLst>
                        <p:cond delay="indefinite"/>
                      </p:stCondLst>
                      <p:childTnLst>
                        <p:par>
                          <p:cTn id="74" fill="hold">
                            <p:stCondLst>
                              <p:cond delay="0"/>
                            </p:stCondLst>
                            <p:childTnLst>
                              <p:par>
                                <p:cTn id="75" presetID="16" presetClass="entr" presetSubtype="21" fill="hold" nodeType="clickEffect">
                                  <p:stCondLst>
                                    <p:cond delay="0"/>
                                  </p:stCondLst>
                                  <p:childTnLst>
                                    <p:set>
                                      <p:cBhvr>
                                        <p:cTn id="76" dur="1" fill="hold">
                                          <p:stCondLst>
                                            <p:cond delay="0"/>
                                          </p:stCondLst>
                                        </p:cTn>
                                        <p:tgtEl>
                                          <p:spTgt spid="84"/>
                                        </p:tgtEl>
                                        <p:attrNameLst>
                                          <p:attrName>style.visibility</p:attrName>
                                        </p:attrNameLst>
                                      </p:cBhvr>
                                      <p:to>
                                        <p:strVal val="visible"/>
                                      </p:to>
                                    </p:set>
                                    <p:animEffect transition="in" filter="barn(inVertical)">
                                      <p:cBhvr>
                                        <p:cTn id="77" dur="500"/>
                                        <p:tgtEl>
                                          <p:spTgt spid="84"/>
                                        </p:tgtEl>
                                      </p:cBhvr>
                                    </p:animEffect>
                                  </p:childTnLst>
                                </p:cTn>
                              </p:par>
                              <p:par>
                                <p:cTn id="78" presetID="16" presetClass="entr" presetSubtype="21" fill="hold" grpId="0" nodeType="withEffect">
                                  <p:stCondLst>
                                    <p:cond delay="0"/>
                                  </p:stCondLst>
                                  <p:childTnLst>
                                    <p:set>
                                      <p:cBhvr>
                                        <p:cTn id="79" dur="1" fill="hold">
                                          <p:stCondLst>
                                            <p:cond delay="0"/>
                                          </p:stCondLst>
                                        </p:cTn>
                                        <p:tgtEl>
                                          <p:spTgt spid="85"/>
                                        </p:tgtEl>
                                        <p:attrNameLst>
                                          <p:attrName>style.visibility</p:attrName>
                                        </p:attrNameLst>
                                      </p:cBhvr>
                                      <p:to>
                                        <p:strVal val="visible"/>
                                      </p:to>
                                    </p:set>
                                    <p:animEffect transition="in" filter="barn(inVertical)">
                                      <p:cBhvr>
                                        <p:cTn id="80" dur="500"/>
                                        <p:tgtEl>
                                          <p:spTgt spid="85"/>
                                        </p:tgtEl>
                                      </p:cBhvr>
                                    </p:animEffect>
                                  </p:childTnLst>
                                </p:cTn>
                              </p:par>
                              <p:par>
                                <p:cTn id="81" presetID="16" presetClass="entr" presetSubtype="21" fill="hold" grpId="0" nodeType="withEffect">
                                  <p:stCondLst>
                                    <p:cond delay="0"/>
                                  </p:stCondLst>
                                  <p:childTnLst>
                                    <p:set>
                                      <p:cBhvr>
                                        <p:cTn id="82" dur="1" fill="hold">
                                          <p:stCondLst>
                                            <p:cond delay="0"/>
                                          </p:stCondLst>
                                        </p:cTn>
                                        <p:tgtEl>
                                          <p:spTgt spid="116"/>
                                        </p:tgtEl>
                                        <p:attrNameLst>
                                          <p:attrName>style.visibility</p:attrName>
                                        </p:attrNameLst>
                                      </p:cBhvr>
                                      <p:to>
                                        <p:strVal val="visible"/>
                                      </p:to>
                                    </p:set>
                                    <p:animEffect transition="in" filter="barn(inVertical)">
                                      <p:cBhvr>
                                        <p:cTn id="83" dur="500"/>
                                        <p:tgtEl>
                                          <p:spTgt spid="116"/>
                                        </p:tgtEl>
                                      </p:cBhvr>
                                    </p:animEffect>
                                  </p:childTnLst>
                                </p:cTn>
                              </p:par>
                            </p:childTnLst>
                          </p:cTn>
                        </p:par>
                      </p:childTnLst>
                    </p:cTn>
                  </p:par>
                  <p:par>
                    <p:cTn id="84" fill="hold">
                      <p:stCondLst>
                        <p:cond delay="indefinite"/>
                      </p:stCondLst>
                      <p:childTnLst>
                        <p:par>
                          <p:cTn id="85" fill="hold">
                            <p:stCondLst>
                              <p:cond delay="0"/>
                            </p:stCondLst>
                            <p:childTnLst>
                              <p:par>
                                <p:cTn id="86" presetID="26" presetClass="entr" presetSubtype="0" fill="hold" nodeType="clickEffect">
                                  <p:stCondLst>
                                    <p:cond delay="0"/>
                                  </p:stCondLst>
                                  <p:childTnLst>
                                    <p:set>
                                      <p:cBhvr>
                                        <p:cTn id="87" dur="1" fill="hold">
                                          <p:stCondLst>
                                            <p:cond delay="0"/>
                                          </p:stCondLst>
                                        </p:cTn>
                                        <p:tgtEl>
                                          <p:spTgt spid="79"/>
                                        </p:tgtEl>
                                        <p:attrNameLst>
                                          <p:attrName>style.visibility</p:attrName>
                                        </p:attrNameLst>
                                      </p:cBhvr>
                                      <p:to>
                                        <p:strVal val="visible"/>
                                      </p:to>
                                    </p:set>
                                    <p:animEffect transition="in" filter="wipe(down)">
                                      <p:cBhvr>
                                        <p:cTn id="88" dur="580">
                                          <p:stCondLst>
                                            <p:cond delay="0"/>
                                          </p:stCondLst>
                                        </p:cTn>
                                        <p:tgtEl>
                                          <p:spTgt spid="79"/>
                                        </p:tgtEl>
                                      </p:cBhvr>
                                    </p:animEffect>
                                    <p:anim calcmode="lin" valueType="num">
                                      <p:cBhvr>
                                        <p:cTn id="89" dur="1822" tmFilter="0,0; 0.14,0.36; 0.43,0.73; 0.71,0.91; 1.0,1.0">
                                          <p:stCondLst>
                                            <p:cond delay="0"/>
                                          </p:stCondLst>
                                        </p:cTn>
                                        <p:tgtEl>
                                          <p:spTgt spid="79"/>
                                        </p:tgtEl>
                                        <p:attrNameLst>
                                          <p:attrName>ppt_x</p:attrName>
                                        </p:attrNameLst>
                                      </p:cBhvr>
                                      <p:tavLst>
                                        <p:tav tm="0">
                                          <p:val>
                                            <p:strVal val="#ppt_x-0.25"/>
                                          </p:val>
                                        </p:tav>
                                        <p:tav tm="100000">
                                          <p:val>
                                            <p:strVal val="#ppt_x"/>
                                          </p:val>
                                        </p:tav>
                                      </p:tavLst>
                                    </p:anim>
                                    <p:anim calcmode="lin" valueType="num">
                                      <p:cBhvr>
                                        <p:cTn id="90" dur="664" tmFilter="0.0,0.0; 0.25,0.07; 0.50,0.2; 0.75,0.467; 1.0,1.0">
                                          <p:stCondLst>
                                            <p:cond delay="0"/>
                                          </p:stCondLst>
                                        </p:cTn>
                                        <p:tgtEl>
                                          <p:spTgt spid="79"/>
                                        </p:tgtEl>
                                        <p:attrNameLst>
                                          <p:attrName>ppt_y</p:attrName>
                                        </p:attrNameLst>
                                      </p:cBhvr>
                                      <p:tavLst>
                                        <p:tav tm="0" fmla="#ppt_y-sin(pi*$)/3">
                                          <p:val>
                                            <p:fltVal val="0.5"/>
                                          </p:val>
                                        </p:tav>
                                        <p:tav tm="100000">
                                          <p:val>
                                            <p:fltVal val="1"/>
                                          </p:val>
                                        </p:tav>
                                      </p:tavLst>
                                    </p:anim>
                                    <p:anim calcmode="lin" valueType="num">
                                      <p:cBhvr>
                                        <p:cTn id="91" dur="664" tmFilter="0, 0; 0.125,0.2665; 0.25,0.4; 0.375,0.465; 0.5,0.5;  0.625,0.535; 0.75,0.6; 0.875,0.7335; 1,1">
                                          <p:stCondLst>
                                            <p:cond delay="664"/>
                                          </p:stCondLst>
                                        </p:cTn>
                                        <p:tgtEl>
                                          <p:spTgt spid="79"/>
                                        </p:tgtEl>
                                        <p:attrNameLst>
                                          <p:attrName>ppt_y</p:attrName>
                                        </p:attrNameLst>
                                      </p:cBhvr>
                                      <p:tavLst>
                                        <p:tav tm="0" fmla="#ppt_y-sin(pi*$)/9">
                                          <p:val>
                                            <p:fltVal val="0"/>
                                          </p:val>
                                        </p:tav>
                                        <p:tav tm="100000">
                                          <p:val>
                                            <p:fltVal val="1"/>
                                          </p:val>
                                        </p:tav>
                                      </p:tavLst>
                                    </p:anim>
                                    <p:anim calcmode="lin" valueType="num">
                                      <p:cBhvr>
                                        <p:cTn id="92" dur="332" tmFilter="0, 0; 0.125,0.2665; 0.25,0.4; 0.375,0.465; 0.5,0.5;  0.625,0.535; 0.75,0.6; 0.875,0.7335; 1,1">
                                          <p:stCondLst>
                                            <p:cond delay="1324"/>
                                          </p:stCondLst>
                                        </p:cTn>
                                        <p:tgtEl>
                                          <p:spTgt spid="79"/>
                                        </p:tgtEl>
                                        <p:attrNameLst>
                                          <p:attrName>ppt_y</p:attrName>
                                        </p:attrNameLst>
                                      </p:cBhvr>
                                      <p:tavLst>
                                        <p:tav tm="0" fmla="#ppt_y-sin(pi*$)/27">
                                          <p:val>
                                            <p:fltVal val="0"/>
                                          </p:val>
                                        </p:tav>
                                        <p:tav tm="100000">
                                          <p:val>
                                            <p:fltVal val="1"/>
                                          </p:val>
                                        </p:tav>
                                      </p:tavLst>
                                    </p:anim>
                                    <p:anim calcmode="lin" valueType="num">
                                      <p:cBhvr>
                                        <p:cTn id="93" dur="164" tmFilter="0, 0; 0.125,0.2665; 0.25,0.4; 0.375,0.465; 0.5,0.5;  0.625,0.535; 0.75,0.6; 0.875,0.7335; 1,1">
                                          <p:stCondLst>
                                            <p:cond delay="1656"/>
                                          </p:stCondLst>
                                        </p:cTn>
                                        <p:tgtEl>
                                          <p:spTgt spid="79"/>
                                        </p:tgtEl>
                                        <p:attrNameLst>
                                          <p:attrName>ppt_y</p:attrName>
                                        </p:attrNameLst>
                                      </p:cBhvr>
                                      <p:tavLst>
                                        <p:tav tm="0" fmla="#ppt_y-sin(pi*$)/81">
                                          <p:val>
                                            <p:fltVal val="0"/>
                                          </p:val>
                                        </p:tav>
                                        <p:tav tm="100000">
                                          <p:val>
                                            <p:fltVal val="1"/>
                                          </p:val>
                                        </p:tav>
                                      </p:tavLst>
                                    </p:anim>
                                    <p:animScale>
                                      <p:cBhvr>
                                        <p:cTn id="94" dur="26">
                                          <p:stCondLst>
                                            <p:cond delay="650"/>
                                          </p:stCondLst>
                                        </p:cTn>
                                        <p:tgtEl>
                                          <p:spTgt spid="79"/>
                                        </p:tgtEl>
                                      </p:cBhvr>
                                      <p:to x="100000" y="60000"/>
                                    </p:animScale>
                                    <p:animScale>
                                      <p:cBhvr>
                                        <p:cTn id="95" dur="166" decel="50000">
                                          <p:stCondLst>
                                            <p:cond delay="676"/>
                                          </p:stCondLst>
                                        </p:cTn>
                                        <p:tgtEl>
                                          <p:spTgt spid="79"/>
                                        </p:tgtEl>
                                      </p:cBhvr>
                                      <p:to x="100000" y="100000"/>
                                    </p:animScale>
                                    <p:animScale>
                                      <p:cBhvr>
                                        <p:cTn id="96" dur="26">
                                          <p:stCondLst>
                                            <p:cond delay="1312"/>
                                          </p:stCondLst>
                                        </p:cTn>
                                        <p:tgtEl>
                                          <p:spTgt spid="79"/>
                                        </p:tgtEl>
                                      </p:cBhvr>
                                      <p:to x="100000" y="80000"/>
                                    </p:animScale>
                                    <p:animScale>
                                      <p:cBhvr>
                                        <p:cTn id="97" dur="166" decel="50000">
                                          <p:stCondLst>
                                            <p:cond delay="1338"/>
                                          </p:stCondLst>
                                        </p:cTn>
                                        <p:tgtEl>
                                          <p:spTgt spid="79"/>
                                        </p:tgtEl>
                                      </p:cBhvr>
                                      <p:to x="100000" y="100000"/>
                                    </p:animScale>
                                    <p:animScale>
                                      <p:cBhvr>
                                        <p:cTn id="98" dur="26">
                                          <p:stCondLst>
                                            <p:cond delay="1642"/>
                                          </p:stCondLst>
                                        </p:cTn>
                                        <p:tgtEl>
                                          <p:spTgt spid="79"/>
                                        </p:tgtEl>
                                      </p:cBhvr>
                                      <p:to x="100000" y="90000"/>
                                    </p:animScale>
                                    <p:animScale>
                                      <p:cBhvr>
                                        <p:cTn id="99" dur="166" decel="50000">
                                          <p:stCondLst>
                                            <p:cond delay="1668"/>
                                          </p:stCondLst>
                                        </p:cTn>
                                        <p:tgtEl>
                                          <p:spTgt spid="79"/>
                                        </p:tgtEl>
                                      </p:cBhvr>
                                      <p:to x="100000" y="100000"/>
                                    </p:animScale>
                                    <p:animScale>
                                      <p:cBhvr>
                                        <p:cTn id="100" dur="26">
                                          <p:stCondLst>
                                            <p:cond delay="1808"/>
                                          </p:stCondLst>
                                        </p:cTn>
                                        <p:tgtEl>
                                          <p:spTgt spid="79"/>
                                        </p:tgtEl>
                                      </p:cBhvr>
                                      <p:to x="100000" y="95000"/>
                                    </p:animScale>
                                    <p:animScale>
                                      <p:cBhvr>
                                        <p:cTn id="101" dur="166" decel="50000">
                                          <p:stCondLst>
                                            <p:cond delay="1834"/>
                                          </p:stCondLst>
                                        </p:cTn>
                                        <p:tgtEl>
                                          <p:spTgt spid="79"/>
                                        </p:tgtEl>
                                      </p:cBhvr>
                                      <p:to x="100000" y="100000"/>
                                    </p:animScale>
                                  </p:childTnLst>
                                </p:cTn>
                              </p:par>
                            </p:childTnLst>
                          </p:cTn>
                        </p:par>
                      </p:childTnLst>
                    </p:cTn>
                  </p:par>
                  <p:par>
                    <p:cTn id="102" fill="hold">
                      <p:stCondLst>
                        <p:cond delay="indefinite"/>
                      </p:stCondLst>
                      <p:childTnLst>
                        <p:par>
                          <p:cTn id="103" fill="hold">
                            <p:stCondLst>
                              <p:cond delay="0"/>
                            </p:stCondLst>
                            <p:childTnLst>
                              <p:par>
                                <p:cTn id="104" presetID="31" presetClass="entr" presetSubtype="0" fill="hold" nodeType="clickEffect">
                                  <p:stCondLst>
                                    <p:cond delay="0"/>
                                  </p:stCondLst>
                                  <p:childTnLst>
                                    <p:set>
                                      <p:cBhvr>
                                        <p:cTn id="105" dur="1" fill="hold">
                                          <p:stCondLst>
                                            <p:cond delay="0"/>
                                          </p:stCondLst>
                                        </p:cTn>
                                        <p:tgtEl>
                                          <p:spTgt spid="63"/>
                                        </p:tgtEl>
                                        <p:attrNameLst>
                                          <p:attrName>style.visibility</p:attrName>
                                        </p:attrNameLst>
                                      </p:cBhvr>
                                      <p:to>
                                        <p:strVal val="visible"/>
                                      </p:to>
                                    </p:set>
                                    <p:anim calcmode="lin" valueType="num">
                                      <p:cBhvr>
                                        <p:cTn id="106" dur="1000" fill="hold"/>
                                        <p:tgtEl>
                                          <p:spTgt spid="63"/>
                                        </p:tgtEl>
                                        <p:attrNameLst>
                                          <p:attrName>ppt_w</p:attrName>
                                        </p:attrNameLst>
                                      </p:cBhvr>
                                      <p:tavLst>
                                        <p:tav tm="0">
                                          <p:val>
                                            <p:fltVal val="0"/>
                                          </p:val>
                                        </p:tav>
                                        <p:tav tm="100000">
                                          <p:val>
                                            <p:strVal val="#ppt_w"/>
                                          </p:val>
                                        </p:tav>
                                      </p:tavLst>
                                    </p:anim>
                                    <p:anim calcmode="lin" valueType="num">
                                      <p:cBhvr>
                                        <p:cTn id="107" dur="1000" fill="hold"/>
                                        <p:tgtEl>
                                          <p:spTgt spid="63"/>
                                        </p:tgtEl>
                                        <p:attrNameLst>
                                          <p:attrName>ppt_h</p:attrName>
                                        </p:attrNameLst>
                                      </p:cBhvr>
                                      <p:tavLst>
                                        <p:tav tm="0">
                                          <p:val>
                                            <p:fltVal val="0"/>
                                          </p:val>
                                        </p:tav>
                                        <p:tav tm="100000">
                                          <p:val>
                                            <p:strVal val="#ppt_h"/>
                                          </p:val>
                                        </p:tav>
                                      </p:tavLst>
                                    </p:anim>
                                    <p:anim calcmode="lin" valueType="num">
                                      <p:cBhvr>
                                        <p:cTn id="108" dur="1000" fill="hold"/>
                                        <p:tgtEl>
                                          <p:spTgt spid="63"/>
                                        </p:tgtEl>
                                        <p:attrNameLst>
                                          <p:attrName>style.rotation</p:attrName>
                                        </p:attrNameLst>
                                      </p:cBhvr>
                                      <p:tavLst>
                                        <p:tav tm="0">
                                          <p:val>
                                            <p:fltVal val="90"/>
                                          </p:val>
                                        </p:tav>
                                        <p:tav tm="100000">
                                          <p:val>
                                            <p:fltVal val="0"/>
                                          </p:val>
                                        </p:tav>
                                      </p:tavLst>
                                    </p:anim>
                                    <p:animEffect transition="in" filter="fade">
                                      <p:cBhvr>
                                        <p:cTn id="109" dur="1000"/>
                                        <p:tgtEl>
                                          <p:spTgt spid="63"/>
                                        </p:tgtEl>
                                      </p:cBhvr>
                                    </p:animEffect>
                                  </p:childTnLst>
                                </p:cTn>
                              </p:par>
                              <p:par>
                                <p:cTn id="110" presetID="31" presetClass="entr" presetSubtype="0" fill="hold" nodeType="withEffect">
                                  <p:stCondLst>
                                    <p:cond delay="0"/>
                                  </p:stCondLst>
                                  <p:childTnLst>
                                    <p:set>
                                      <p:cBhvr>
                                        <p:cTn id="111" dur="1" fill="hold">
                                          <p:stCondLst>
                                            <p:cond delay="0"/>
                                          </p:stCondLst>
                                        </p:cTn>
                                        <p:tgtEl>
                                          <p:spTgt spid="48"/>
                                        </p:tgtEl>
                                        <p:attrNameLst>
                                          <p:attrName>style.visibility</p:attrName>
                                        </p:attrNameLst>
                                      </p:cBhvr>
                                      <p:to>
                                        <p:strVal val="visible"/>
                                      </p:to>
                                    </p:set>
                                    <p:anim calcmode="lin" valueType="num">
                                      <p:cBhvr>
                                        <p:cTn id="112" dur="1000" fill="hold"/>
                                        <p:tgtEl>
                                          <p:spTgt spid="48"/>
                                        </p:tgtEl>
                                        <p:attrNameLst>
                                          <p:attrName>ppt_w</p:attrName>
                                        </p:attrNameLst>
                                      </p:cBhvr>
                                      <p:tavLst>
                                        <p:tav tm="0">
                                          <p:val>
                                            <p:fltVal val="0"/>
                                          </p:val>
                                        </p:tav>
                                        <p:tav tm="100000">
                                          <p:val>
                                            <p:strVal val="#ppt_w"/>
                                          </p:val>
                                        </p:tav>
                                      </p:tavLst>
                                    </p:anim>
                                    <p:anim calcmode="lin" valueType="num">
                                      <p:cBhvr>
                                        <p:cTn id="113" dur="1000" fill="hold"/>
                                        <p:tgtEl>
                                          <p:spTgt spid="48"/>
                                        </p:tgtEl>
                                        <p:attrNameLst>
                                          <p:attrName>ppt_h</p:attrName>
                                        </p:attrNameLst>
                                      </p:cBhvr>
                                      <p:tavLst>
                                        <p:tav tm="0">
                                          <p:val>
                                            <p:fltVal val="0"/>
                                          </p:val>
                                        </p:tav>
                                        <p:tav tm="100000">
                                          <p:val>
                                            <p:strVal val="#ppt_h"/>
                                          </p:val>
                                        </p:tav>
                                      </p:tavLst>
                                    </p:anim>
                                    <p:anim calcmode="lin" valueType="num">
                                      <p:cBhvr>
                                        <p:cTn id="114" dur="1000" fill="hold"/>
                                        <p:tgtEl>
                                          <p:spTgt spid="48"/>
                                        </p:tgtEl>
                                        <p:attrNameLst>
                                          <p:attrName>style.rotation</p:attrName>
                                        </p:attrNameLst>
                                      </p:cBhvr>
                                      <p:tavLst>
                                        <p:tav tm="0">
                                          <p:val>
                                            <p:fltVal val="90"/>
                                          </p:val>
                                        </p:tav>
                                        <p:tav tm="100000">
                                          <p:val>
                                            <p:fltVal val="0"/>
                                          </p:val>
                                        </p:tav>
                                      </p:tavLst>
                                    </p:anim>
                                    <p:animEffect transition="in" filter="fade">
                                      <p:cBhvr>
                                        <p:cTn id="115" dur="1000"/>
                                        <p:tgtEl>
                                          <p:spTgt spid="48"/>
                                        </p:tgtEl>
                                      </p:cBhvr>
                                    </p:animEffect>
                                  </p:childTnLst>
                                </p:cTn>
                              </p:par>
                              <p:par>
                                <p:cTn id="116" presetID="31" presetClass="entr" presetSubtype="0" fill="hold" nodeType="withEffect">
                                  <p:stCondLst>
                                    <p:cond delay="0"/>
                                  </p:stCondLst>
                                  <p:childTnLst>
                                    <p:set>
                                      <p:cBhvr>
                                        <p:cTn id="117" dur="1" fill="hold">
                                          <p:stCondLst>
                                            <p:cond delay="0"/>
                                          </p:stCondLst>
                                        </p:cTn>
                                        <p:tgtEl>
                                          <p:spTgt spid="47"/>
                                        </p:tgtEl>
                                        <p:attrNameLst>
                                          <p:attrName>style.visibility</p:attrName>
                                        </p:attrNameLst>
                                      </p:cBhvr>
                                      <p:to>
                                        <p:strVal val="visible"/>
                                      </p:to>
                                    </p:set>
                                    <p:anim calcmode="lin" valueType="num">
                                      <p:cBhvr>
                                        <p:cTn id="118" dur="1000" fill="hold"/>
                                        <p:tgtEl>
                                          <p:spTgt spid="47"/>
                                        </p:tgtEl>
                                        <p:attrNameLst>
                                          <p:attrName>ppt_w</p:attrName>
                                        </p:attrNameLst>
                                      </p:cBhvr>
                                      <p:tavLst>
                                        <p:tav tm="0">
                                          <p:val>
                                            <p:fltVal val="0"/>
                                          </p:val>
                                        </p:tav>
                                        <p:tav tm="100000">
                                          <p:val>
                                            <p:strVal val="#ppt_w"/>
                                          </p:val>
                                        </p:tav>
                                      </p:tavLst>
                                    </p:anim>
                                    <p:anim calcmode="lin" valueType="num">
                                      <p:cBhvr>
                                        <p:cTn id="119" dur="1000" fill="hold"/>
                                        <p:tgtEl>
                                          <p:spTgt spid="47"/>
                                        </p:tgtEl>
                                        <p:attrNameLst>
                                          <p:attrName>ppt_h</p:attrName>
                                        </p:attrNameLst>
                                      </p:cBhvr>
                                      <p:tavLst>
                                        <p:tav tm="0">
                                          <p:val>
                                            <p:fltVal val="0"/>
                                          </p:val>
                                        </p:tav>
                                        <p:tav tm="100000">
                                          <p:val>
                                            <p:strVal val="#ppt_h"/>
                                          </p:val>
                                        </p:tav>
                                      </p:tavLst>
                                    </p:anim>
                                    <p:anim calcmode="lin" valueType="num">
                                      <p:cBhvr>
                                        <p:cTn id="120" dur="1000" fill="hold"/>
                                        <p:tgtEl>
                                          <p:spTgt spid="47"/>
                                        </p:tgtEl>
                                        <p:attrNameLst>
                                          <p:attrName>style.rotation</p:attrName>
                                        </p:attrNameLst>
                                      </p:cBhvr>
                                      <p:tavLst>
                                        <p:tav tm="0">
                                          <p:val>
                                            <p:fltVal val="90"/>
                                          </p:val>
                                        </p:tav>
                                        <p:tav tm="100000">
                                          <p:val>
                                            <p:fltVal val="0"/>
                                          </p:val>
                                        </p:tav>
                                      </p:tavLst>
                                    </p:anim>
                                    <p:animEffect transition="in" filter="fade">
                                      <p:cBhvr>
                                        <p:cTn id="121" dur="1000"/>
                                        <p:tgtEl>
                                          <p:spTgt spid="47"/>
                                        </p:tgtEl>
                                      </p:cBhvr>
                                    </p:animEffect>
                                  </p:childTnLst>
                                </p:cTn>
                              </p:par>
                              <p:par>
                                <p:cTn id="122" presetID="31" presetClass="entr" presetSubtype="0" fill="hold" nodeType="withEffect">
                                  <p:stCondLst>
                                    <p:cond delay="0"/>
                                  </p:stCondLst>
                                  <p:childTnLst>
                                    <p:set>
                                      <p:cBhvr>
                                        <p:cTn id="123" dur="1" fill="hold">
                                          <p:stCondLst>
                                            <p:cond delay="0"/>
                                          </p:stCondLst>
                                        </p:cTn>
                                        <p:tgtEl>
                                          <p:spTgt spid="54"/>
                                        </p:tgtEl>
                                        <p:attrNameLst>
                                          <p:attrName>style.visibility</p:attrName>
                                        </p:attrNameLst>
                                      </p:cBhvr>
                                      <p:to>
                                        <p:strVal val="visible"/>
                                      </p:to>
                                    </p:set>
                                    <p:anim calcmode="lin" valueType="num">
                                      <p:cBhvr>
                                        <p:cTn id="124" dur="1000" fill="hold"/>
                                        <p:tgtEl>
                                          <p:spTgt spid="54"/>
                                        </p:tgtEl>
                                        <p:attrNameLst>
                                          <p:attrName>ppt_w</p:attrName>
                                        </p:attrNameLst>
                                      </p:cBhvr>
                                      <p:tavLst>
                                        <p:tav tm="0">
                                          <p:val>
                                            <p:fltVal val="0"/>
                                          </p:val>
                                        </p:tav>
                                        <p:tav tm="100000">
                                          <p:val>
                                            <p:strVal val="#ppt_w"/>
                                          </p:val>
                                        </p:tav>
                                      </p:tavLst>
                                    </p:anim>
                                    <p:anim calcmode="lin" valueType="num">
                                      <p:cBhvr>
                                        <p:cTn id="125" dur="1000" fill="hold"/>
                                        <p:tgtEl>
                                          <p:spTgt spid="54"/>
                                        </p:tgtEl>
                                        <p:attrNameLst>
                                          <p:attrName>ppt_h</p:attrName>
                                        </p:attrNameLst>
                                      </p:cBhvr>
                                      <p:tavLst>
                                        <p:tav tm="0">
                                          <p:val>
                                            <p:fltVal val="0"/>
                                          </p:val>
                                        </p:tav>
                                        <p:tav tm="100000">
                                          <p:val>
                                            <p:strVal val="#ppt_h"/>
                                          </p:val>
                                        </p:tav>
                                      </p:tavLst>
                                    </p:anim>
                                    <p:anim calcmode="lin" valueType="num">
                                      <p:cBhvr>
                                        <p:cTn id="126" dur="1000" fill="hold"/>
                                        <p:tgtEl>
                                          <p:spTgt spid="54"/>
                                        </p:tgtEl>
                                        <p:attrNameLst>
                                          <p:attrName>style.rotation</p:attrName>
                                        </p:attrNameLst>
                                      </p:cBhvr>
                                      <p:tavLst>
                                        <p:tav tm="0">
                                          <p:val>
                                            <p:fltVal val="90"/>
                                          </p:val>
                                        </p:tav>
                                        <p:tav tm="100000">
                                          <p:val>
                                            <p:fltVal val="0"/>
                                          </p:val>
                                        </p:tav>
                                      </p:tavLst>
                                    </p:anim>
                                    <p:animEffect transition="in" filter="fade">
                                      <p:cBhvr>
                                        <p:cTn id="127" dur="1000"/>
                                        <p:tgtEl>
                                          <p:spTgt spid="54"/>
                                        </p:tgtEl>
                                      </p:cBhvr>
                                    </p:animEffect>
                                  </p:childTnLst>
                                </p:cTn>
                              </p:par>
                              <p:par>
                                <p:cTn id="128" presetID="31" presetClass="entr" presetSubtype="0" fill="hold" grpId="0" nodeType="withEffect">
                                  <p:stCondLst>
                                    <p:cond delay="0"/>
                                  </p:stCondLst>
                                  <p:childTnLst>
                                    <p:set>
                                      <p:cBhvr>
                                        <p:cTn id="129" dur="1" fill="hold">
                                          <p:stCondLst>
                                            <p:cond delay="0"/>
                                          </p:stCondLst>
                                        </p:cTn>
                                        <p:tgtEl>
                                          <p:spTgt spid="77"/>
                                        </p:tgtEl>
                                        <p:attrNameLst>
                                          <p:attrName>style.visibility</p:attrName>
                                        </p:attrNameLst>
                                      </p:cBhvr>
                                      <p:to>
                                        <p:strVal val="visible"/>
                                      </p:to>
                                    </p:set>
                                    <p:anim calcmode="lin" valueType="num">
                                      <p:cBhvr>
                                        <p:cTn id="130" dur="1000" fill="hold"/>
                                        <p:tgtEl>
                                          <p:spTgt spid="77"/>
                                        </p:tgtEl>
                                        <p:attrNameLst>
                                          <p:attrName>ppt_w</p:attrName>
                                        </p:attrNameLst>
                                      </p:cBhvr>
                                      <p:tavLst>
                                        <p:tav tm="0">
                                          <p:val>
                                            <p:fltVal val="0"/>
                                          </p:val>
                                        </p:tav>
                                        <p:tav tm="100000">
                                          <p:val>
                                            <p:strVal val="#ppt_w"/>
                                          </p:val>
                                        </p:tav>
                                      </p:tavLst>
                                    </p:anim>
                                    <p:anim calcmode="lin" valueType="num">
                                      <p:cBhvr>
                                        <p:cTn id="131" dur="1000" fill="hold"/>
                                        <p:tgtEl>
                                          <p:spTgt spid="77"/>
                                        </p:tgtEl>
                                        <p:attrNameLst>
                                          <p:attrName>ppt_h</p:attrName>
                                        </p:attrNameLst>
                                      </p:cBhvr>
                                      <p:tavLst>
                                        <p:tav tm="0">
                                          <p:val>
                                            <p:fltVal val="0"/>
                                          </p:val>
                                        </p:tav>
                                        <p:tav tm="100000">
                                          <p:val>
                                            <p:strVal val="#ppt_h"/>
                                          </p:val>
                                        </p:tav>
                                      </p:tavLst>
                                    </p:anim>
                                    <p:anim calcmode="lin" valueType="num">
                                      <p:cBhvr>
                                        <p:cTn id="132" dur="1000" fill="hold"/>
                                        <p:tgtEl>
                                          <p:spTgt spid="77"/>
                                        </p:tgtEl>
                                        <p:attrNameLst>
                                          <p:attrName>style.rotation</p:attrName>
                                        </p:attrNameLst>
                                      </p:cBhvr>
                                      <p:tavLst>
                                        <p:tav tm="0">
                                          <p:val>
                                            <p:fltVal val="90"/>
                                          </p:val>
                                        </p:tav>
                                        <p:tav tm="100000">
                                          <p:val>
                                            <p:fltVal val="0"/>
                                          </p:val>
                                        </p:tav>
                                      </p:tavLst>
                                    </p:anim>
                                    <p:animEffect transition="in" filter="fade">
                                      <p:cBhvr>
                                        <p:cTn id="133" dur="1000"/>
                                        <p:tgtEl>
                                          <p:spTgt spid="77"/>
                                        </p:tgtEl>
                                      </p:cBhvr>
                                    </p:animEffect>
                                  </p:childTnLst>
                                </p:cTn>
                              </p:par>
                              <p:par>
                                <p:cTn id="134" presetID="31" presetClass="entr" presetSubtype="0" fill="hold" grpId="0" nodeType="withEffect">
                                  <p:stCondLst>
                                    <p:cond delay="0"/>
                                  </p:stCondLst>
                                  <p:childTnLst>
                                    <p:set>
                                      <p:cBhvr>
                                        <p:cTn id="135" dur="1" fill="hold">
                                          <p:stCondLst>
                                            <p:cond delay="0"/>
                                          </p:stCondLst>
                                        </p:cTn>
                                        <p:tgtEl>
                                          <p:spTgt spid="76"/>
                                        </p:tgtEl>
                                        <p:attrNameLst>
                                          <p:attrName>style.visibility</p:attrName>
                                        </p:attrNameLst>
                                      </p:cBhvr>
                                      <p:to>
                                        <p:strVal val="visible"/>
                                      </p:to>
                                    </p:set>
                                    <p:anim calcmode="lin" valueType="num">
                                      <p:cBhvr>
                                        <p:cTn id="136" dur="1000" fill="hold"/>
                                        <p:tgtEl>
                                          <p:spTgt spid="76"/>
                                        </p:tgtEl>
                                        <p:attrNameLst>
                                          <p:attrName>ppt_w</p:attrName>
                                        </p:attrNameLst>
                                      </p:cBhvr>
                                      <p:tavLst>
                                        <p:tav tm="0">
                                          <p:val>
                                            <p:fltVal val="0"/>
                                          </p:val>
                                        </p:tav>
                                        <p:tav tm="100000">
                                          <p:val>
                                            <p:strVal val="#ppt_w"/>
                                          </p:val>
                                        </p:tav>
                                      </p:tavLst>
                                    </p:anim>
                                    <p:anim calcmode="lin" valueType="num">
                                      <p:cBhvr>
                                        <p:cTn id="137" dur="1000" fill="hold"/>
                                        <p:tgtEl>
                                          <p:spTgt spid="76"/>
                                        </p:tgtEl>
                                        <p:attrNameLst>
                                          <p:attrName>ppt_h</p:attrName>
                                        </p:attrNameLst>
                                      </p:cBhvr>
                                      <p:tavLst>
                                        <p:tav tm="0">
                                          <p:val>
                                            <p:fltVal val="0"/>
                                          </p:val>
                                        </p:tav>
                                        <p:tav tm="100000">
                                          <p:val>
                                            <p:strVal val="#ppt_h"/>
                                          </p:val>
                                        </p:tav>
                                      </p:tavLst>
                                    </p:anim>
                                    <p:anim calcmode="lin" valueType="num">
                                      <p:cBhvr>
                                        <p:cTn id="138" dur="1000" fill="hold"/>
                                        <p:tgtEl>
                                          <p:spTgt spid="76"/>
                                        </p:tgtEl>
                                        <p:attrNameLst>
                                          <p:attrName>style.rotation</p:attrName>
                                        </p:attrNameLst>
                                      </p:cBhvr>
                                      <p:tavLst>
                                        <p:tav tm="0">
                                          <p:val>
                                            <p:fltVal val="90"/>
                                          </p:val>
                                        </p:tav>
                                        <p:tav tm="100000">
                                          <p:val>
                                            <p:fltVal val="0"/>
                                          </p:val>
                                        </p:tav>
                                      </p:tavLst>
                                    </p:anim>
                                    <p:animEffect transition="in" filter="fade">
                                      <p:cBhvr>
                                        <p:cTn id="139" dur="10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1" grpId="0"/>
      <p:bldP spid="75" grpId="0"/>
      <p:bldP spid="76" grpId="0"/>
      <p:bldP spid="77" grpId="0"/>
      <p:bldP spid="85" grpId="0"/>
      <p:bldP spid="116" grpId="0" animBg="1"/>
      <p:bldP spid="9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797567" y="2726644"/>
            <a:ext cx="4183573" cy="3600986"/>
          </a:xfrm>
          <a:prstGeom prst="rect">
            <a:avLst/>
          </a:prstGeom>
        </p:spPr>
        <p:txBody>
          <a:bodyPr wrap="square">
            <a:spAutoFit/>
          </a:bodyPr>
          <a:lstStyle/>
          <a:p>
            <a:pPr algn="just"/>
            <a:r>
              <a:rPr lang="en-US" dirty="0">
                <a:solidFill>
                  <a:schemeClr val="bg1"/>
                </a:solidFill>
                <a:latin typeface="Calibri" panose="020F0502020204030204" pitchFamily="34" charset="0"/>
              </a:rPr>
              <a:t>When a customer signs up for service, mobile phone companies assign a number from a </a:t>
            </a:r>
            <a:r>
              <a:rPr lang="en-US" b="1" dirty="0">
                <a:solidFill>
                  <a:schemeClr val="bg1"/>
                </a:solidFill>
                <a:latin typeface="Calibri" panose="020F0502020204030204" pitchFamily="34" charset="0"/>
              </a:rPr>
              <a:t>pool of available numbers</a:t>
            </a:r>
            <a:r>
              <a:rPr lang="en-US" dirty="0">
                <a:solidFill>
                  <a:schemeClr val="bg1"/>
                </a:solidFill>
                <a:latin typeface="Calibri" panose="020F0502020204030204" pitchFamily="34" charset="0"/>
              </a:rPr>
              <a:t>. Generally, these numbers are assigned at random, though sometimes a helpful employee may offer a choice of numbers to the customer. The available numbers are drawn from the blocks of numbers assigned through </a:t>
            </a:r>
            <a:r>
              <a:rPr lang="en-US" sz="2400" dirty="0" err="1">
                <a:solidFill>
                  <a:schemeClr val="bg1"/>
                </a:solidFill>
                <a:latin typeface="Calibri" panose="020F0502020204030204" pitchFamily="34" charset="0"/>
              </a:rPr>
              <a:t>Bellcore</a:t>
            </a:r>
            <a:r>
              <a:rPr lang="en-US" sz="2400" dirty="0">
                <a:solidFill>
                  <a:schemeClr val="bg1"/>
                </a:solidFill>
                <a:latin typeface="Calibri" panose="020F0502020204030204" pitchFamily="34" charset="0"/>
              </a:rPr>
              <a:t>/</a:t>
            </a:r>
            <a:r>
              <a:rPr lang="en-US" sz="2400" dirty="0" err="1">
                <a:solidFill>
                  <a:schemeClr val="bg1"/>
                </a:solidFill>
                <a:latin typeface="Calibri" panose="020F0502020204030204" pitchFamily="34" charset="0"/>
              </a:rPr>
              <a:t>Telcordia</a:t>
            </a:r>
            <a:r>
              <a:rPr lang="en-US" sz="2400" dirty="0">
                <a:solidFill>
                  <a:schemeClr val="bg1"/>
                </a:solidFill>
                <a:latin typeface="Calibri" panose="020F0502020204030204" pitchFamily="34" charset="0"/>
              </a:rPr>
              <a:t> and NANPA</a:t>
            </a:r>
            <a:r>
              <a:rPr lang="en-US" dirty="0">
                <a:solidFill>
                  <a:schemeClr val="bg1"/>
                </a:solidFill>
                <a:latin typeface="Calibri" panose="020F0502020204030204" pitchFamily="34" charset="0"/>
              </a:rPr>
              <a:t> and consist of numbers not currently in use or which have not been used within the preceding 90 days.</a:t>
            </a: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12253" y="237672"/>
            <a:ext cx="2153894" cy="3767744"/>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214" y="3384405"/>
            <a:ext cx="4752975" cy="2943225"/>
          </a:xfrm>
          <a:prstGeom prst="rect">
            <a:avLst/>
          </a:prstGeom>
        </p:spPr>
      </p:pic>
      <p:sp>
        <p:nvSpPr>
          <p:cNvPr id="14" name="Title 1"/>
          <p:cNvSpPr>
            <a:spLocks noGrp="1"/>
          </p:cNvSpPr>
          <p:nvPr>
            <p:ph type="title"/>
          </p:nvPr>
        </p:nvSpPr>
        <p:spPr>
          <a:xfrm>
            <a:off x="7370617" y="949036"/>
            <a:ext cx="4655129" cy="710015"/>
          </a:xfrm>
        </p:spPr>
        <p:txBody>
          <a:bodyPr>
            <a:normAutofit fontScale="90000"/>
          </a:bodyPr>
          <a:lstStyle/>
          <a:p>
            <a:pPr algn="r"/>
            <a:r>
              <a:rPr lang="en-US" sz="6000" dirty="0"/>
              <a:t>Phone Numbers </a:t>
            </a:r>
          </a:p>
        </p:txBody>
      </p:sp>
      <p:sp>
        <p:nvSpPr>
          <p:cNvPr id="7" name="Title 1"/>
          <p:cNvSpPr txBox="1">
            <a:spLocks/>
          </p:cNvSpPr>
          <p:nvPr/>
        </p:nvSpPr>
        <p:spPr>
          <a:xfrm>
            <a:off x="76632" y="2121544"/>
            <a:ext cx="4655129" cy="710015"/>
          </a:xfrm>
          <a:prstGeom prst="rect">
            <a:avLst/>
          </a:prstGeom>
        </p:spPr>
        <p:txBody>
          <a:bodyPr vert="horz" lIns="0" tIns="0" rIns="0" bIns="0" rtlCol="0" anchor="b">
            <a:noAutofit/>
          </a:bodyPr>
          <a:lstStyle>
            <a:lvl1pPr algn="l" defTabSz="914400" rtl="0" eaLnBrk="1" latinLnBrk="0" hangingPunct="1">
              <a:lnSpc>
                <a:spcPts val="3000"/>
              </a:lnSpc>
              <a:spcBef>
                <a:spcPct val="0"/>
              </a:spcBef>
              <a:buNone/>
              <a:defRPr lang="pt-PT" sz="5400" b="1" kern="1200">
                <a:solidFill>
                  <a:srgbClr val="0075B3"/>
                </a:solidFill>
                <a:latin typeface="Calibri" panose="020F0502020204030204" pitchFamily="34" charset="0"/>
                <a:ea typeface="Verdana" panose="020B0604030504040204" pitchFamily="34" charset="0"/>
                <a:cs typeface="Verdana" panose="020B0604030504040204" pitchFamily="34" charset="0"/>
              </a:defRPr>
            </a:lvl1pPr>
          </a:lstStyle>
          <a:p>
            <a:r>
              <a:rPr lang="en-US" sz="3200" dirty="0"/>
              <a:t>IP Address Allocation is somewhat relatable.</a:t>
            </a:r>
          </a:p>
          <a:p>
            <a:endParaRPr lang="en-US" sz="3200" dirty="0"/>
          </a:p>
          <a:p>
            <a:r>
              <a:rPr lang="en-US" sz="4800" dirty="0"/>
              <a:t>HOW ?</a:t>
            </a:r>
          </a:p>
        </p:txBody>
      </p:sp>
    </p:spTree>
    <p:extLst>
      <p:ext uri="{BB962C8B-B14F-4D97-AF65-F5344CB8AC3E}">
        <p14:creationId xmlns:p14="http://schemas.microsoft.com/office/powerpoint/2010/main" val="29152193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wipe(down)">
                                      <p:cBhvr>
                                        <p:cTn id="14" dur="500"/>
                                        <p:tgtEl>
                                          <p:spTgt spid="7">
                                            <p:txEl>
                                              <p:pRg st="0" end="0"/>
                                            </p:txEl>
                                          </p:spTgt>
                                        </p:tgtEl>
                                      </p:cBhvr>
                                    </p:animEffect>
                                  </p:childTnLst>
                                </p:cTn>
                              </p:par>
                              <p:par>
                                <p:cTn id="15" presetID="22" presetClass="entr" presetSubtype="4" fill="hold"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wipe(down)">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9309" y="3754870"/>
            <a:ext cx="5286147" cy="3103130"/>
          </a:xfr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310" y="0"/>
            <a:ext cx="5286147" cy="3529754"/>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18664" y="1764877"/>
            <a:ext cx="4698242" cy="4698242"/>
          </a:xfrm>
          <a:prstGeom prst="rect">
            <a:avLst/>
          </a:prstGeom>
        </p:spPr>
      </p:pic>
      <p:sp>
        <p:nvSpPr>
          <p:cNvPr id="5" name="Title 1"/>
          <p:cNvSpPr>
            <a:spLocks noGrp="1"/>
          </p:cNvSpPr>
          <p:nvPr>
            <p:ph type="title"/>
          </p:nvPr>
        </p:nvSpPr>
        <p:spPr>
          <a:xfrm>
            <a:off x="6018664" y="454465"/>
            <a:ext cx="4890362" cy="710015"/>
          </a:xfrm>
        </p:spPr>
        <p:txBody>
          <a:bodyPr/>
          <a:lstStyle/>
          <a:p>
            <a:r>
              <a:rPr lang="en-US" dirty="0"/>
              <a:t>Pros &amp; Cons !!</a:t>
            </a:r>
          </a:p>
        </p:txBody>
      </p:sp>
    </p:spTree>
    <p:extLst>
      <p:ext uri="{BB962C8B-B14F-4D97-AF65-F5344CB8AC3E}">
        <p14:creationId xmlns:p14="http://schemas.microsoft.com/office/powerpoint/2010/main" val="1351139119"/>
      </p:ext>
    </p:extLst>
  </p:cSld>
  <p:clrMapOvr>
    <a:masterClrMapping/>
  </p:clrMapOvr>
  <p:transition spd="slow">
    <p:wip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30"/>
          </p:nvPr>
        </p:nvSpPr>
        <p:spPr>
          <a:xfrm>
            <a:off x="7315199" y="2069523"/>
            <a:ext cx="4267200" cy="1794164"/>
          </a:xfrm>
        </p:spPr>
        <p:txBody>
          <a:bodyPr/>
          <a:lstStyle/>
          <a:p>
            <a:r>
              <a:rPr lang="en-US" dirty="0"/>
              <a:t>Topic End</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4072" y="1104901"/>
            <a:ext cx="7430654" cy="5572990"/>
          </a:xfrm>
          <a:prstGeom prst="rect">
            <a:avLst/>
          </a:prstGeom>
        </p:spPr>
      </p:pic>
    </p:spTree>
    <p:extLst>
      <p:ext uri="{BB962C8B-B14F-4D97-AF65-F5344CB8AC3E}">
        <p14:creationId xmlns:p14="http://schemas.microsoft.com/office/powerpoint/2010/main" val="3434429450"/>
      </p:ext>
    </p:extLst>
  </p:cSld>
  <p:clrMapOvr>
    <a:masterClrMapping/>
  </p:clrMapOvr>
  <p:transition spd="slow">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2470" t="6913" r="2470" b="5808"/>
          <a:stretch/>
        </p:blipFill>
        <p:spPr>
          <a:xfrm>
            <a:off x="5875605" y="0"/>
            <a:ext cx="6316395" cy="2841675"/>
          </a:xfrm>
          <a:prstGeom prst="rect">
            <a:avLst/>
          </a:prstGeom>
          <a:effectLst>
            <a:outerShdw blurRad="50800" dist="38100" dir="5400000" algn="t" rotWithShape="0">
              <a:prstClr val="black">
                <a:alpha val="40000"/>
              </a:prstClr>
            </a:outerShdw>
          </a:effectLst>
          <a:scene3d>
            <a:camera prst="orthographicFront"/>
            <a:lightRig rig="threePt" dir="t"/>
          </a:scene3d>
          <a:sp3d>
            <a:bevelT/>
          </a:sp3d>
        </p:spPr>
      </p:pic>
      <p:sp>
        <p:nvSpPr>
          <p:cNvPr id="3" name="TextBox 2"/>
          <p:cNvSpPr txBox="1"/>
          <p:nvPr/>
        </p:nvSpPr>
        <p:spPr>
          <a:xfrm>
            <a:off x="6752493" y="3318570"/>
            <a:ext cx="5303520" cy="3539430"/>
          </a:xfrm>
          <a:prstGeom prst="rect">
            <a:avLst/>
          </a:prstGeom>
          <a:solidFill>
            <a:schemeClr val="bg1">
              <a:lumMod val="85000"/>
            </a:schemeClr>
          </a:solidFill>
          <a:scene3d>
            <a:camera prst="orthographicFront"/>
            <a:lightRig rig="threePt" dir="t"/>
          </a:scene3d>
          <a:sp3d>
            <a:bevelT/>
          </a:sp3d>
        </p:spPr>
        <p:txBody>
          <a:bodyPr wrap="square" rtlCol="0">
            <a:spAutoFit/>
          </a:bodyPr>
          <a:lstStyle/>
          <a:p>
            <a:r>
              <a:rPr lang="en-US" sz="2800" b="1" dirty="0">
                <a:solidFill>
                  <a:srgbClr val="0075B3"/>
                </a:solidFill>
              </a:rPr>
              <a:t>If </a:t>
            </a:r>
            <a:r>
              <a:rPr lang="en-US" sz="2800" b="1">
                <a:solidFill>
                  <a:srgbClr val="0075B3"/>
                </a:solidFill>
              </a:rPr>
              <a:t>(answer==“</a:t>
            </a:r>
            <a:r>
              <a:rPr lang="en-US" sz="2800" b="1" dirty="0">
                <a:solidFill>
                  <a:srgbClr val="0075B3"/>
                </a:solidFill>
              </a:rPr>
              <a:t>YES”) {</a:t>
            </a:r>
          </a:p>
          <a:p>
            <a:r>
              <a:rPr lang="en-US" sz="2800" b="1" dirty="0" err="1">
                <a:solidFill>
                  <a:srgbClr val="0075B3"/>
                </a:solidFill>
              </a:rPr>
              <a:t>System.out.println</a:t>
            </a:r>
            <a:r>
              <a:rPr lang="en-US" sz="2800" b="1" dirty="0">
                <a:solidFill>
                  <a:srgbClr val="0075B3"/>
                </a:solidFill>
              </a:rPr>
              <a:t> (</a:t>
            </a:r>
            <a:r>
              <a:rPr lang="en-US" sz="2800" b="1" i="1" dirty="0">
                <a:solidFill>
                  <a:srgbClr val="2B0A3D"/>
                </a:solidFill>
              </a:rPr>
              <a:t>“THANKS”</a:t>
            </a:r>
            <a:r>
              <a:rPr lang="en-US" sz="2800" b="1" dirty="0">
                <a:solidFill>
                  <a:srgbClr val="0075B3"/>
                </a:solidFill>
              </a:rPr>
              <a:t>);</a:t>
            </a:r>
          </a:p>
          <a:p>
            <a:r>
              <a:rPr lang="en-US" sz="2800" b="1" dirty="0">
                <a:solidFill>
                  <a:srgbClr val="0075B3"/>
                </a:solidFill>
              </a:rPr>
              <a:t>}</a:t>
            </a:r>
          </a:p>
          <a:p>
            <a:r>
              <a:rPr lang="en-US" sz="2800" b="1" dirty="0">
                <a:solidFill>
                  <a:srgbClr val="0075B3"/>
                </a:solidFill>
              </a:rPr>
              <a:t>Else {</a:t>
            </a:r>
          </a:p>
          <a:p>
            <a:r>
              <a:rPr lang="en-US" sz="2800" b="1" dirty="0" err="1">
                <a:solidFill>
                  <a:srgbClr val="0075B3"/>
                </a:solidFill>
              </a:rPr>
              <a:t>System.out.println</a:t>
            </a:r>
            <a:r>
              <a:rPr lang="en-US" sz="2800" b="1" dirty="0">
                <a:solidFill>
                  <a:srgbClr val="0075B3"/>
                </a:solidFill>
              </a:rPr>
              <a:t>(</a:t>
            </a:r>
            <a:r>
              <a:rPr lang="en-US" sz="2800" b="1" i="1" dirty="0">
                <a:solidFill>
                  <a:srgbClr val="2B0A3D"/>
                </a:solidFill>
              </a:rPr>
              <a:t>“To err is human, to forgive is not company policy”</a:t>
            </a:r>
            <a:r>
              <a:rPr lang="en-US" sz="2800" b="1" dirty="0">
                <a:solidFill>
                  <a:srgbClr val="0075B3"/>
                </a:solidFill>
              </a:rPr>
              <a:t>);</a:t>
            </a:r>
          </a:p>
          <a:p>
            <a:r>
              <a:rPr lang="en-US" sz="2800" b="1" dirty="0">
                <a:solidFill>
                  <a:srgbClr val="0075B3"/>
                </a:solidFill>
              </a:rPr>
              <a:t>}</a:t>
            </a:r>
          </a:p>
        </p:txBody>
      </p:sp>
    </p:spTree>
    <p:extLst>
      <p:ext uri="{BB962C8B-B14F-4D97-AF65-F5344CB8AC3E}">
        <p14:creationId xmlns:p14="http://schemas.microsoft.com/office/powerpoint/2010/main" val="2323896570"/>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34292" y="921328"/>
            <a:ext cx="4291454" cy="710015"/>
          </a:xfrm>
        </p:spPr>
        <p:txBody>
          <a:bodyPr>
            <a:normAutofit/>
          </a:bodyPr>
          <a:lstStyle/>
          <a:p>
            <a:pPr algn="r"/>
            <a:r>
              <a:rPr lang="en-US" sz="6000" dirty="0"/>
              <a:t>IP Address</a:t>
            </a:r>
          </a:p>
        </p:txBody>
      </p:sp>
      <p:sp>
        <p:nvSpPr>
          <p:cNvPr id="6" name="Rectangle 5"/>
          <p:cNvSpPr/>
          <p:nvPr/>
        </p:nvSpPr>
        <p:spPr>
          <a:xfrm>
            <a:off x="5749636" y="4505511"/>
            <a:ext cx="5555672" cy="1384995"/>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mn-cs"/>
              </a:rPr>
              <a:t>Logical</a:t>
            </a:r>
            <a:r>
              <a:rPr kumimoji="0" lang="en-US" sz="2800" b="0" i="0" u="none" strike="noStrike" kern="1200" cap="none" spc="0" normalizeH="0" noProof="0" dirty="0">
                <a:ln>
                  <a:noFill/>
                </a:ln>
                <a:solidFill>
                  <a:prstClr val="white"/>
                </a:solidFill>
                <a:effectLst/>
                <a:uLnTx/>
                <a:uFillTx/>
                <a:latin typeface="Calibri" panose="020F0502020204030204" pitchFamily="34" charset="0"/>
                <a:ea typeface="+mn-ea"/>
                <a:cs typeface="+mn-cs"/>
              </a:rPr>
              <a:t> </a:t>
            </a: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mn-cs"/>
              </a:rPr>
              <a:t>Addresses for network</a:t>
            </a:r>
            <a:r>
              <a:rPr kumimoji="0" lang="en-US" sz="2800" b="0" i="0" u="none" strike="noStrike" kern="1200" cap="none" spc="0" normalizeH="0" noProof="0" dirty="0">
                <a:ln>
                  <a:noFill/>
                </a:ln>
                <a:solidFill>
                  <a:prstClr val="white"/>
                </a:solidFill>
                <a:effectLst/>
                <a:uLnTx/>
                <a:uFillTx/>
                <a:latin typeface="Calibri" panose="020F0502020204030204" pitchFamily="34" charset="0"/>
                <a:ea typeface="+mn-ea"/>
                <a:cs typeface="+mn-cs"/>
              </a:rPr>
              <a:t> nodes (PC, switch, routers, etc.) to identify them uniquely in the network. </a:t>
            </a:r>
            <a:endPar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mn-cs"/>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1782" y="3162713"/>
            <a:ext cx="4349461" cy="3152362"/>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782" y="96952"/>
            <a:ext cx="6137564" cy="3068782"/>
          </a:xfrm>
          <a:prstGeom prst="rect">
            <a:avLst/>
          </a:prstGeom>
        </p:spPr>
      </p:pic>
    </p:spTree>
    <p:extLst>
      <p:ext uri="{BB962C8B-B14F-4D97-AF65-F5344CB8AC3E}">
        <p14:creationId xmlns:p14="http://schemas.microsoft.com/office/powerpoint/2010/main" val="3085530587"/>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a:t>
            </a:r>
          </a:p>
        </p:txBody>
      </p:sp>
      <p:graphicFrame>
        <p:nvGraphicFramePr>
          <p:cNvPr id="7" name="Diagram 6"/>
          <p:cNvGraphicFramePr/>
          <p:nvPr>
            <p:extLst>
              <p:ext uri="{D42A27DB-BD31-4B8C-83A1-F6EECF244321}">
                <p14:modId xmlns:p14="http://schemas.microsoft.com/office/powerpoint/2010/main" val="4013216850"/>
              </p:ext>
            </p:extLst>
          </p:nvPr>
        </p:nvGraphicFramePr>
        <p:xfrm>
          <a:off x="291441" y="358931"/>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p:cNvSpPr txBox="1"/>
          <p:nvPr/>
        </p:nvSpPr>
        <p:spPr>
          <a:xfrm>
            <a:off x="0" y="4267199"/>
            <a:ext cx="5043055" cy="1200329"/>
          </a:xfrm>
          <a:prstGeom prst="rect">
            <a:avLst/>
          </a:prstGeom>
          <a:noFill/>
        </p:spPr>
        <p:txBody>
          <a:bodyPr wrap="square" rtlCol="0">
            <a:spAutoFit/>
          </a:bodyPr>
          <a:lstStyle/>
          <a:p>
            <a:pPr>
              <a:buClr>
                <a:srgbClr val="0075B3"/>
              </a:buClr>
            </a:pPr>
            <a:r>
              <a:rPr lang="en-US" b="1" i="1" dirty="0">
                <a:solidFill>
                  <a:srgbClr val="0075B3"/>
                </a:solidFill>
                <a:latin typeface="Calibri" panose="020F0502020204030204" pitchFamily="34" charset="0"/>
              </a:rPr>
              <a:t>STATIC :</a:t>
            </a:r>
            <a:endParaRPr lang="en-US" dirty="0">
              <a:latin typeface="Calibri" panose="020F0502020204030204" pitchFamily="34" charset="0"/>
            </a:endParaRPr>
          </a:p>
          <a:p>
            <a:pPr marL="285750" indent="-285750">
              <a:buClr>
                <a:srgbClr val="0075B3"/>
              </a:buClr>
              <a:buFont typeface="Wingdings" panose="05000000000000000000" pitchFamily="2" charset="2"/>
              <a:buChar char="§"/>
            </a:pPr>
            <a:r>
              <a:rPr lang="en-US" dirty="0">
                <a:latin typeface="Calibri" panose="020F0502020204030204" pitchFamily="34" charset="0"/>
              </a:rPr>
              <a:t>Kind of Permanent Addresses</a:t>
            </a:r>
          </a:p>
          <a:p>
            <a:pPr>
              <a:buClr>
                <a:srgbClr val="0075B3"/>
              </a:buClr>
            </a:pPr>
            <a:r>
              <a:rPr lang="en-US" dirty="0">
                <a:latin typeface="Calibri" panose="020F0502020204030204" pitchFamily="34" charset="0"/>
              </a:rPr>
              <a:t>     (change by Network Administration)</a:t>
            </a:r>
          </a:p>
          <a:p>
            <a:pPr marL="285750" indent="-285750">
              <a:buClr>
                <a:srgbClr val="0075B3"/>
              </a:buClr>
              <a:buFont typeface="Wingdings" panose="05000000000000000000" pitchFamily="2" charset="2"/>
              <a:buChar char="§"/>
            </a:pPr>
            <a:endParaRPr lang="en-US" dirty="0">
              <a:latin typeface="Calibri" panose="020F0502020204030204" pitchFamily="34" charset="0"/>
            </a:endParaRPr>
          </a:p>
        </p:txBody>
      </p:sp>
      <p:sp>
        <p:nvSpPr>
          <p:cNvPr id="9" name="TextBox 8"/>
          <p:cNvSpPr txBox="1"/>
          <p:nvPr/>
        </p:nvSpPr>
        <p:spPr>
          <a:xfrm>
            <a:off x="5237018" y="159757"/>
            <a:ext cx="5472546" cy="1754326"/>
          </a:xfrm>
          <a:prstGeom prst="rect">
            <a:avLst/>
          </a:prstGeom>
          <a:noFill/>
        </p:spPr>
        <p:txBody>
          <a:bodyPr wrap="square" rtlCol="0">
            <a:spAutoFit/>
          </a:bodyPr>
          <a:lstStyle/>
          <a:p>
            <a:pPr>
              <a:buClr>
                <a:srgbClr val="0075B3"/>
              </a:buClr>
            </a:pPr>
            <a:r>
              <a:rPr lang="en-US" b="1" i="1" dirty="0">
                <a:solidFill>
                  <a:srgbClr val="0075B3"/>
                </a:solidFill>
                <a:latin typeface="Calibri" panose="020F0502020204030204" pitchFamily="34" charset="0"/>
              </a:rPr>
              <a:t>DYNAMIC :</a:t>
            </a:r>
          </a:p>
          <a:p>
            <a:pPr marL="285750" indent="-285750">
              <a:buClr>
                <a:srgbClr val="0075B3"/>
              </a:buClr>
              <a:buFont typeface="Wingdings" panose="05000000000000000000" pitchFamily="2" charset="2"/>
              <a:buChar char="§"/>
            </a:pPr>
            <a:r>
              <a:rPr lang="en-US" dirty="0">
                <a:latin typeface="Calibri" panose="020F0502020204030204" pitchFamily="34" charset="0"/>
              </a:rPr>
              <a:t>Temporary Addresses</a:t>
            </a:r>
          </a:p>
          <a:p>
            <a:pPr marL="285750" indent="-285750">
              <a:buClr>
                <a:srgbClr val="0075B3"/>
              </a:buClr>
              <a:buFont typeface="Wingdings" panose="05000000000000000000" pitchFamily="2" charset="2"/>
              <a:buChar char="§"/>
            </a:pPr>
            <a:r>
              <a:rPr lang="en-US" dirty="0">
                <a:latin typeface="Calibri" panose="020F0502020204030204" pitchFamily="34" charset="0"/>
              </a:rPr>
              <a:t>These IP addresses are assigned to a computer when they get connected to the Internet each time. </a:t>
            </a:r>
          </a:p>
          <a:p>
            <a:pPr marL="285750" indent="-285750">
              <a:buClr>
                <a:srgbClr val="0075B3"/>
              </a:buClr>
              <a:buFont typeface="Wingdings" panose="05000000000000000000" pitchFamily="2" charset="2"/>
              <a:buChar char="§"/>
            </a:pPr>
            <a:r>
              <a:rPr lang="en-US" dirty="0">
                <a:latin typeface="Calibri" panose="020F0502020204030204" pitchFamily="34" charset="0"/>
              </a:rPr>
              <a:t>Actually borrowed from a pool of IP addresses, shared over various computers.</a:t>
            </a:r>
          </a:p>
        </p:txBody>
      </p:sp>
      <p:sp>
        <p:nvSpPr>
          <p:cNvPr id="11" name="Rectangle 10"/>
          <p:cNvSpPr/>
          <p:nvPr/>
        </p:nvSpPr>
        <p:spPr>
          <a:xfrm>
            <a:off x="7973291" y="3697766"/>
            <a:ext cx="4197927" cy="1631216"/>
          </a:xfrm>
          <a:prstGeom prst="rect">
            <a:avLst/>
          </a:prstGeom>
        </p:spPr>
        <p:txBody>
          <a:bodyPr wrap="square">
            <a:spAutoFit/>
          </a:bodyPr>
          <a:lstStyle/>
          <a:p>
            <a:pPr lvl="0" algn="just"/>
            <a:r>
              <a:rPr lang="en-US" sz="2000" dirty="0">
                <a:solidFill>
                  <a:prstClr val="white"/>
                </a:solidFill>
                <a:latin typeface="Calibri" panose="020F0502020204030204" pitchFamily="34" charset="0"/>
              </a:rPr>
              <a:t> Since limited number of static IP addresses are available, ISPs usually reserve the portion of their assigned addresses for sharing among their subscribers in this way.</a:t>
            </a:r>
          </a:p>
        </p:txBody>
      </p:sp>
      <p:sp>
        <p:nvSpPr>
          <p:cNvPr id="12" name="TextBox 11"/>
          <p:cNvSpPr txBox="1"/>
          <p:nvPr/>
        </p:nvSpPr>
        <p:spPr>
          <a:xfrm>
            <a:off x="5865011" y="5115878"/>
            <a:ext cx="5925208" cy="1323439"/>
          </a:xfrm>
          <a:prstGeom prst="rect">
            <a:avLst/>
          </a:prstGeom>
          <a:noFill/>
        </p:spPr>
        <p:txBody>
          <a:bodyPr wrap="square" rtlCol="0">
            <a:spAutoFit/>
          </a:bodyPr>
          <a:lstStyle/>
          <a:p>
            <a:pPr lvl="0" algn="just"/>
            <a:endParaRPr lang="en-US" sz="2000" dirty="0">
              <a:solidFill>
                <a:prstClr val="white"/>
              </a:solidFill>
              <a:latin typeface="Calibri" panose="020F0502020204030204" pitchFamily="34" charset="0"/>
            </a:endParaRPr>
          </a:p>
          <a:p>
            <a:pPr lvl="0" algn="just"/>
            <a:r>
              <a:rPr lang="en-US" sz="2000" dirty="0">
                <a:solidFill>
                  <a:prstClr val="white"/>
                </a:solidFill>
                <a:latin typeface="Calibri" panose="020F0502020204030204" pitchFamily="34" charset="0"/>
              </a:rPr>
              <a:t>Static IP addresses are considered as less secure than dynamic IP addresses because they are easier to track.</a:t>
            </a:r>
          </a:p>
          <a:p>
            <a:endParaRPr lang="en-US" sz="2000" dirty="0"/>
          </a:p>
        </p:txBody>
      </p:sp>
    </p:spTree>
    <p:extLst>
      <p:ext uri="{BB962C8B-B14F-4D97-AF65-F5344CB8AC3E}">
        <p14:creationId xmlns:p14="http://schemas.microsoft.com/office/powerpoint/2010/main" val="1613417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Address Allocation : MANUAL</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168219" y="1304473"/>
            <a:ext cx="4800617" cy="5349593"/>
          </a:xfrm>
        </p:spPr>
      </p:pic>
    </p:spTree>
    <p:extLst>
      <p:ext uri="{BB962C8B-B14F-4D97-AF65-F5344CB8AC3E}">
        <p14:creationId xmlns:p14="http://schemas.microsoft.com/office/powerpoint/2010/main" val="3949355584"/>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09" y="358931"/>
            <a:ext cx="11062873" cy="710015"/>
          </a:xfrm>
        </p:spPr>
        <p:txBody>
          <a:bodyPr>
            <a:normAutofit fontScale="90000"/>
          </a:bodyPr>
          <a:lstStyle/>
          <a:p>
            <a:r>
              <a:rPr lang="en-US" sz="4900" dirty="0"/>
              <a:t>Address Allocation : DYNAMIC (DHCP Protocol)</a:t>
            </a:r>
          </a:p>
        </p:txBody>
      </p:sp>
      <p:graphicFrame>
        <p:nvGraphicFramePr>
          <p:cNvPr id="5" name="Diagram 4"/>
          <p:cNvGraphicFramePr/>
          <p:nvPr>
            <p:extLst>
              <p:ext uri="{D42A27DB-BD31-4B8C-83A1-F6EECF244321}">
                <p14:modId xmlns:p14="http://schemas.microsoft.com/office/powerpoint/2010/main" val="3429761881"/>
              </p:ext>
            </p:extLst>
          </p:nvPr>
        </p:nvGraphicFramePr>
        <p:xfrm>
          <a:off x="263235" y="1246912"/>
          <a:ext cx="7386765" cy="47667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86770" y="1748270"/>
            <a:ext cx="7205230" cy="4585146"/>
          </a:xfrm>
          <a:prstGeom prst="rect">
            <a:avLst/>
          </a:prstGeom>
        </p:spPr>
      </p:pic>
    </p:spTree>
    <p:extLst>
      <p:ext uri="{BB962C8B-B14F-4D97-AF65-F5344CB8AC3E}">
        <p14:creationId xmlns:p14="http://schemas.microsoft.com/office/powerpoint/2010/main" val="3127200353"/>
      </p:ext>
    </p:extLst>
  </p:cSld>
  <p:clrMapOvr>
    <a:masterClrMapping/>
  </p:clrMapOvr>
  <p:transition spd="slow">
    <p:wipe/>
  </p:transition>
</p:sld>
</file>

<file path=ppt/theme/theme1.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ustom 1">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ustom 5">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3.xml><?xml version="1.0" encoding="utf-8"?>
<a:theme xmlns:a="http://schemas.openxmlformats.org/drawingml/2006/main" name="1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libr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2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ustom 5">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5.xml><?xml version="1.0" encoding="utf-8"?>
<a:theme xmlns:a="http://schemas.openxmlformats.org/drawingml/2006/main" name="1_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ustom 1">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6.xml><?xml version="1.0" encoding="utf-8"?>
<a:theme xmlns:a="http://schemas.openxmlformats.org/drawingml/2006/main" name="3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ustom 5">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7.xml><?xml version="1.0" encoding="utf-8"?>
<a:theme xmlns:a="http://schemas.openxmlformats.org/drawingml/2006/main" name="4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libr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976</TotalTime>
  <Words>1625</Words>
  <Application>Microsoft Office PowerPoint</Application>
  <PresentationFormat>Widescreen</PresentationFormat>
  <Paragraphs>287</Paragraphs>
  <Slides>52</Slides>
  <Notes>0</Notes>
  <HiddenSlides>0</HiddenSlides>
  <MMClips>0</MMClips>
  <ScaleCrop>false</ScaleCrop>
  <HeadingPairs>
    <vt:vector size="6" baseType="variant">
      <vt:variant>
        <vt:lpstr>Fonts Used</vt:lpstr>
      </vt:variant>
      <vt:variant>
        <vt:i4>9</vt:i4>
      </vt:variant>
      <vt:variant>
        <vt:lpstr>Theme</vt:lpstr>
      </vt:variant>
      <vt:variant>
        <vt:i4>8</vt:i4>
      </vt:variant>
      <vt:variant>
        <vt:lpstr>Slide Titles</vt:lpstr>
      </vt:variant>
      <vt:variant>
        <vt:i4>52</vt:i4>
      </vt:variant>
    </vt:vector>
  </HeadingPairs>
  <TitlesOfParts>
    <vt:vector size="69" baseType="lpstr">
      <vt:lpstr>Arial</vt:lpstr>
      <vt:lpstr>Arial Rounded MT Bold</vt:lpstr>
      <vt:lpstr>Calibri</vt:lpstr>
      <vt:lpstr>Calibri Light</vt:lpstr>
      <vt:lpstr>Georgia</vt:lpstr>
      <vt:lpstr>Times New Roman</vt:lpstr>
      <vt:lpstr>Verdana</vt:lpstr>
      <vt:lpstr>Verdana heading</vt:lpstr>
      <vt:lpstr>Wingdings</vt:lpstr>
      <vt:lpstr>Section slides</vt:lpstr>
      <vt:lpstr>Content Layouts</vt:lpstr>
      <vt:lpstr>1_Content Layouts</vt:lpstr>
      <vt:lpstr>2_Content Layouts</vt:lpstr>
      <vt:lpstr>1_Section slides</vt:lpstr>
      <vt:lpstr>3_Content Layouts</vt:lpstr>
      <vt:lpstr>4_Content Layouts</vt:lpstr>
      <vt:lpstr>Office Theme</vt:lpstr>
      <vt:lpstr>NETWORK         SERVICES</vt:lpstr>
      <vt:lpstr>PowerPoint Presentation</vt:lpstr>
      <vt:lpstr>TOPICS  TO  BE  COVERED</vt:lpstr>
      <vt:lpstr>PowerPoint Presentation</vt:lpstr>
      <vt:lpstr>Phone Numbers </vt:lpstr>
      <vt:lpstr>IP Address</vt:lpstr>
      <vt:lpstr>Types :</vt:lpstr>
      <vt:lpstr>Address Allocation : MANUAL</vt:lpstr>
      <vt:lpstr>Address Allocation : DYNAMIC (DHCP Protocol)</vt:lpstr>
      <vt:lpstr>DHCP</vt:lpstr>
      <vt:lpstr>DHCP Address Allocation Methods</vt:lpstr>
      <vt:lpstr>Technologies prior to DHCP</vt:lpstr>
      <vt:lpstr>BOOTP</vt:lpstr>
      <vt:lpstr>Then why DHCP ?</vt:lpstr>
      <vt:lpstr>Leasing an IP Address</vt:lpstr>
      <vt:lpstr>Leasing an IP Address</vt:lpstr>
      <vt:lpstr>Renewing an IP Address</vt:lpstr>
      <vt:lpstr>Some extra bits</vt:lpstr>
      <vt:lpstr>PowerPoint Presentation</vt:lpstr>
      <vt:lpstr>PowerPoint Presentation</vt:lpstr>
      <vt:lpstr>WHY??</vt:lpstr>
      <vt:lpstr>What is DNS?</vt:lpstr>
      <vt:lpstr>DNS HIERARCHY</vt:lpstr>
      <vt:lpstr>How DNS works?</vt:lpstr>
      <vt:lpstr>DNS Client side Caching</vt:lpstr>
      <vt:lpstr>PowerPoint Presentation</vt:lpstr>
      <vt:lpstr>PowerPoint Presentation</vt:lpstr>
      <vt:lpstr>Email Structure </vt:lpstr>
      <vt:lpstr>PowerPoint Presentation</vt:lpstr>
      <vt:lpstr>PowerPoint Presentation</vt:lpstr>
      <vt:lpstr>PowerPoint Presentation</vt:lpstr>
      <vt:lpstr>Email Protocols</vt:lpstr>
      <vt:lpstr>Overview : SMTP</vt:lpstr>
      <vt:lpstr>Overview : POP3</vt:lpstr>
      <vt:lpstr>Overview : IMAP</vt:lpstr>
      <vt:lpstr>PowerPoint Presentation</vt:lpstr>
      <vt:lpstr>PowerPoint Presentation</vt:lpstr>
      <vt:lpstr>PowerPoint Presentation</vt:lpstr>
      <vt:lpstr>What is directory?</vt:lpstr>
      <vt:lpstr>What is Directory services?</vt:lpstr>
      <vt:lpstr>X.500 Directory</vt:lpstr>
      <vt:lpstr>What is LDAP?</vt:lpstr>
      <vt:lpstr>LDAP Information Storage:</vt:lpstr>
      <vt:lpstr>PowerPoint Presentation</vt:lpstr>
      <vt:lpstr>PowerPoint Presentation</vt:lpstr>
      <vt:lpstr>PowerPoint Presentation</vt:lpstr>
      <vt:lpstr>What is Proxy ?</vt:lpstr>
      <vt:lpstr>Why Proxy Server</vt:lpstr>
      <vt:lpstr>PowerPoint Presentation</vt:lpstr>
      <vt:lpstr>Pros &amp; Cons !!</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Aastha Verma</dc:creator>
  <cp:lastModifiedBy>Verma, Aastha</cp:lastModifiedBy>
  <cp:revision>128</cp:revision>
  <dcterms:created xsi:type="dcterms:W3CDTF">2018-07-23T22:01:16Z</dcterms:created>
  <dcterms:modified xsi:type="dcterms:W3CDTF">2018-08-01T08:37:23Z</dcterms:modified>
</cp:coreProperties>
</file>